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51" r:id="rId3"/>
    <p:sldId id="352" r:id="rId4"/>
    <p:sldId id="353" r:id="rId5"/>
    <p:sldId id="354" r:id="rId6"/>
    <p:sldId id="35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737C9-FC18-4C87-87C3-1F9601334C1E}" v="34" dt="2023-11-24T07:10:45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8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" y="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00432"/>
            <a:ext cx="9144000" cy="2387600"/>
          </a:xfrm>
        </p:spPr>
        <p:txBody>
          <a:bodyPr anchor="b"/>
          <a:lstStyle>
            <a:lvl1pPr algn="ctr">
              <a:defRPr sz="6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80107"/>
            <a:ext cx="91440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9" y="23813"/>
            <a:ext cx="4669221" cy="24101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0" y="4821690"/>
            <a:ext cx="2146738" cy="3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1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5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i="1">
                <a:solidFill>
                  <a:srgbClr val="075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524000" indent="-1066800">
              <a:defRPr>
                <a:solidFill>
                  <a:srgbClr val="07571E"/>
                </a:solidFill>
              </a:defRPr>
            </a:lvl2pPr>
            <a:lvl3pPr marL="1797050" indent="-882650">
              <a:defRPr/>
            </a:lvl3pPr>
            <a:lvl4pPr marL="2238375" indent="-866775">
              <a:defRPr/>
            </a:lvl4pPr>
            <a:lvl5pPr marL="2595563" indent="-766763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4" y="5683498"/>
            <a:ext cx="2434825" cy="12568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1330453"/>
            <a:ext cx="2146738" cy="3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>
              <a:defRPr sz="6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9" y="23813"/>
            <a:ext cx="4669221" cy="24101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12" y="5086817"/>
            <a:ext cx="2146738" cy="3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75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0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6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4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8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9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245C-AD7A-42FD-8F46-FD71543F3394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DBF4-A276-496B-B844-C8220774CB8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2617860" y="1825625"/>
            <a:ext cx="7686360" cy="4351338"/>
          </a:xfrm>
          <a:prstGeom prst="rect">
            <a:avLst/>
          </a:prstGeom>
          <a:blipFill>
            <a:blip r:embed="rId13">
              <a:alphaModFix amt="2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5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6575" indent="-536575" algn="l" defTabSz="914400" rtl="0" eaLnBrk="1" latinLnBrk="0" hangingPunct="1">
        <a:lnSpc>
          <a:spcPct val="90000"/>
        </a:lnSpc>
        <a:spcBef>
          <a:spcPts val="1000"/>
        </a:spcBef>
        <a:buSzPct val="12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7.jpg"/><Relationship Id="rId16" Type="http://schemas.openxmlformats.org/officeDocument/2006/relationships/image" Target="../media/image22.jp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jp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7.jpg"/><Relationship Id="rId21" Type="http://schemas.openxmlformats.org/officeDocument/2006/relationships/image" Target="../media/image53.png"/><Relationship Id="rId7" Type="http://schemas.openxmlformats.org/officeDocument/2006/relationships/image" Target="../media/image39.JPG"/><Relationship Id="rId12" Type="http://schemas.openxmlformats.org/officeDocument/2006/relationships/image" Target="../media/image44.jpeg"/><Relationship Id="rId17" Type="http://schemas.openxmlformats.org/officeDocument/2006/relationships/image" Target="../media/image49.JPG"/><Relationship Id="rId2" Type="http://schemas.openxmlformats.org/officeDocument/2006/relationships/image" Target="../media/image35.png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Relationship Id="rId14" Type="http://schemas.openxmlformats.org/officeDocument/2006/relationships/image" Target="../media/image46.png"/><Relationship Id="rId22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jpeg"/><Relationship Id="rId18" Type="http://schemas.openxmlformats.org/officeDocument/2006/relationships/image" Target="../media/image64.png"/><Relationship Id="rId26" Type="http://schemas.openxmlformats.org/officeDocument/2006/relationships/image" Target="../media/image13.jpeg"/><Relationship Id="rId3" Type="http://schemas.openxmlformats.org/officeDocument/2006/relationships/image" Target="../media/image11.JPG"/><Relationship Id="rId21" Type="http://schemas.openxmlformats.org/officeDocument/2006/relationships/image" Target="../media/image21.jpeg"/><Relationship Id="rId34" Type="http://schemas.openxmlformats.org/officeDocument/2006/relationships/image" Target="../media/image73.png"/><Relationship Id="rId7" Type="http://schemas.openxmlformats.org/officeDocument/2006/relationships/image" Target="../media/image57.jpeg"/><Relationship Id="rId12" Type="http://schemas.openxmlformats.org/officeDocument/2006/relationships/image" Target="../media/image29.gif"/><Relationship Id="rId17" Type="http://schemas.openxmlformats.org/officeDocument/2006/relationships/image" Target="../media/image63.png"/><Relationship Id="rId25" Type="http://schemas.openxmlformats.org/officeDocument/2006/relationships/image" Target="../media/image68.jpeg"/><Relationship Id="rId33" Type="http://schemas.openxmlformats.org/officeDocument/2006/relationships/image" Target="../media/image72.png"/><Relationship Id="rId2" Type="http://schemas.openxmlformats.org/officeDocument/2006/relationships/image" Target="../media/image7.jpg"/><Relationship Id="rId16" Type="http://schemas.openxmlformats.org/officeDocument/2006/relationships/image" Target="../media/image46.png"/><Relationship Id="rId20" Type="http://schemas.openxmlformats.org/officeDocument/2006/relationships/image" Target="../media/image19.jpeg"/><Relationship Id="rId29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0.jpeg"/><Relationship Id="rId24" Type="http://schemas.openxmlformats.org/officeDocument/2006/relationships/image" Target="../media/image67.jpeg"/><Relationship Id="rId32" Type="http://schemas.openxmlformats.org/officeDocument/2006/relationships/image" Target="../media/image49.JPG"/><Relationship Id="rId5" Type="http://schemas.openxmlformats.org/officeDocument/2006/relationships/image" Target="../media/image22.jpg"/><Relationship Id="rId15" Type="http://schemas.openxmlformats.org/officeDocument/2006/relationships/image" Target="../media/image43.jpeg"/><Relationship Id="rId23" Type="http://schemas.openxmlformats.org/officeDocument/2006/relationships/image" Target="../media/image66.jpeg"/><Relationship Id="rId28" Type="http://schemas.openxmlformats.org/officeDocument/2006/relationships/image" Target="../media/image48.jpeg"/><Relationship Id="rId36" Type="http://schemas.openxmlformats.org/officeDocument/2006/relationships/image" Target="../media/image75.jpeg"/><Relationship Id="rId10" Type="http://schemas.openxmlformats.org/officeDocument/2006/relationships/image" Target="../media/image59.jpeg"/><Relationship Id="rId19" Type="http://schemas.openxmlformats.org/officeDocument/2006/relationships/image" Target="../media/image65.jpeg"/><Relationship Id="rId31" Type="http://schemas.openxmlformats.org/officeDocument/2006/relationships/image" Target="../media/image71.png"/><Relationship Id="rId4" Type="http://schemas.openxmlformats.org/officeDocument/2006/relationships/image" Target="../media/image55.png"/><Relationship Id="rId9" Type="http://schemas.openxmlformats.org/officeDocument/2006/relationships/image" Target="../media/image33.png"/><Relationship Id="rId14" Type="http://schemas.openxmlformats.org/officeDocument/2006/relationships/image" Target="../media/image62.jpeg"/><Relationship Id="rId22" Type="http://schemas.openxmlformats.org/officeDocument/2006/relationships/image" Target="../media/image23.jpeg"/><Relationship Id="rId27" Type="http://schemas.openxmlformats.org/officeDocument/2006/relationships/image" Target="../media/image69.png"/><Relationship Id="rId30" Type="http://schemas.openxmlformats.org/officeDocument/2006/relationships/image" Target="../media/image35.png"/><Relationship Id="rId35" Type="http://schemas.openxmlformats.org/officeDocument/2006/relationships/image" Target="../media/image74.png"/><Relationship Id="rId8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B6FE9-684B-4BDF-942F-ACBA41F9E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Dîner de Chasse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3B595F-0025-42F1-B089-BD193F50F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25 novembre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DAEB2C-884A-50E8-454E-5E39C90E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rt, Visage humain, cercle&#10;&#10;Description générée automatiquement">
            <a:extLst>
              <a:ext uri="{FF2B5EF4-FFF2-40B4-BE49-F238E27FC236}">
                <a16:creationId xmlns:a16="http://schemas.microsoft.com/office/drawing/2014/main" id="{14335E92-A142-9533-22AB-E5ACA31A1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4" y="643466"/>
            <a:ext cx="74280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7FDFB-B803-34D5-6C57-643FBB77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Partenaires Premium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DE2EC4-3D15-DAF7-288B-A16115199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0"/>
            <a:ext cx="2286000" cy="2286000"/>
          </a:xfrm>
          <a:prstGeom prst="rect">
            <a:avLst/>
          </a:prstGeom>
        </p:spPr>
      </p:pic>
      <p:pic>
        <p:nvPicPr>
          <p:cNvPr id="6" name="Image 5" descr="Une image contenant texte, Police, blanc, conception&#10;&#10;Description générée automatiquement">
            <a:extLst>
              <a:ext uri="{FF2B5EF4-FFF2-40B4-BE49-F238E27FC236}">
                <a16:creationId xmlns:a16="http://schemas.microsoft.com/office/drawing/2014/main" id="{5E14E672-803B-49C6-11CD-652C6180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0" y="1972236"/>
            <a:ext cx="2159813" cy="2159813"/>
          </a:xfrm>
          <a:prstGeom prst="rect">
            <a:avLst/>
          </a:prstGeom>
        </p:spPr>
      </p:pic>
      <p:pic>
        <p:nvPicPr>
          <p:cNvPr id="8" name="Image 7" descr="Une image contenant texte, logo, Marque, symbole&#10;&#10;Description générée automatiquement">
            <a:extLst>
              <a:ext uri="{FF2B5EF4-FFF2-40B4-BE49-F238E27FC236}">
                <a16:creationId xmlns:a16="http://schemas.microsoft.com/office/drawing/2014/main" id="{2A0A1927-1601-AF13-6B76-CBD7521E2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96" y="2189901"/>
            <a:ext cx="1451610" cy="944880"/>
          </a:xfrm>
          <a:prstGeom prst="rect">
            <a:avLst/>
          </a:prstGeom>
        </p:spPr>
      </p:pic>
      <p:pic>
        <p:nvPicPr>
          <p:cNvPr id="10" name="Image 9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C3F30326-8387-CBBF-5F0F-4D548A66D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9" y="2113453"/>
            <a:ext cx="1667351" cy="938689"/>
          </a:xfrm>
          <a:prstGeom prst="rect">
            <a:avLst/>
          </a:prstGeom>
        </p:spPr>
      </p:pic>
      <p:pic>
        <p:nvPicPr>
          <p:cNvPr id="12" name="Image 11" descr="Une image contenant texte, logo, Police, Emblème&#10;&#10;Description générée automatiquement">
            <a:extLst>
              <a:ext uri="{FF2B5EF4-FFF2-40B4-BE49-F238E27FC236}">
                <a16:creationId xmlns:a16="http://schemas.microsoft.com/office/drawing/2014/main" id="{6F583D57-79C6-EB75-0C70-B6D219FFA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84" y="3356279"/>
            <a:ext cx="1474470" cy="899160"/>
          </a:xfrm>
          <a:prstGeom prst="rect">
            <a:avLst/>
          </a:prstGeom>
        </p:spPr>
      </p:pic>
      <p:pic>
        <p:nvPicPr>
          <p:cNvPr id="14" name="Image 13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11AD03D7-C35E-22AA-58F0-42C799F982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9" y="3584444"/>
            <a:ext cx="1431608" cy="997268"/>
          </a:xfrm>
          <a:prstGeom prst="rect">
            <a:avLst/>
          </a:prstGeom>
        </p:spPr>
      </p:pic>
      <p:pic>
        <p:nvPicPr>
          <p:cNvPr id="16" name="Image 1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7D922B8-F27F-B3D5-7D89-C1088792F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66" y="4964612"/>
            <a:ext cx="2006455" cy="542762"/>
          </a:xfrm>
          <a:prstGeom prst="rect">
            <a:avLst/>
          </a:prstGeom>
        </p:spPr>
      </p:pic>
      <p:pic>
        <p:nvPicPr>
          <p:cNvPr id="18" name="Image 1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6782134-21B5-D21C-5645-F9EFDA980D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" y="3993375"/>
            <a:ext cx="1560711" cy="727011"/>
          </a:xfrm>
          <a:prstGeom prst="rect">
            <a:avLst/>
          </a:prstGeom>
        </p:spPr>
      </p:pic>
      <p:pic>
        <p:nvPicPr>
          <p:cNvPr id="20" name="Image 19" descr="Une image contenant Police, logo, Graphique, cercle&#10;&#10;Description générée automatiquement">
            <a:extLst>
              <a:ext uri="{FF2B5EF4-FFF2-40B4-BE49-F238E27FC236}">
                <a16:creationId xmlns:a16="http://schemas.microsoft.com/office/drawing/2014/main" id="{BC0A546B-1901-6966-04C6-A884593072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37" y="3024809"/>
            <a:ext cx="1718310" cy="781050"/>
          </a:xfrm>
          <a:prstGeom prst="rect">
            <a:avLst/>
          </a:prstGeom>
        </p:spPr>
      </p:pic>
      <p:pic>
        <p:nvPicPr>
          <p:cNvPr id="22" name="Image 21" descr="Une image contenant texte, Police, typographie, logo&#10;&#10;Description générée automatiquement">
            <a:extLst>
              <a:ext uri="{FF2B5EF4-FFF2-40B4-BE49-F238E27FC236}">
                <a16:creationId xmlns:a16="http://schemas.microsoft.com/office/drawing/2014/main" id="{CB061A19-0311-E386-9415-284F962306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90" y="2336868"/>
            <a:ext cx="1773326" cy="530352"/>
          </a:xfrm>
          <a:prstGeom prst="rect">
            <a:avLst/>
          </a:prstGeom>
        </p:spPr>
      </p:pic>
      <p:pic>
        <p:nvPicPr>
          <p:cNvPr id="24" name="Image 2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E884482-2893-DCE1-F47A-CEAC908961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67" y="4664350"/>
            <a:ext cx="1585913" cy="528638"/>
          </a:xfrm>
          <a:prstGeom prst="rect">
            <a:avLst/>
          </a:prstGeom>
        </p:spPr>
      </p:pic>
      <p:pic>
        <p:nvPicPr>
          <p:cNvPr id="26" name="Image 25" descr="Une image contenant vert, Graphique, graphisme, texte&#10;&#10;Description générée automatiquement">
            <a:extLst>
              <a:ext uri="{FF2B5EF4-FFF2-40B4-BE49-F238E27FC236}">
                <a16:creationId xmlns:a16="http://schemas.microsoft.com/office/drawing/2014/main" id="{4F737C65-9633-4FF3-FBAA-3D084095B6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44" y="2776944"/>
            <a:ext cx="1429207" cy="818388"/>
          </a:xfrm>
          <a:prstGeom prst="rect">
            <a:avLst/>
          </a:prstGeom>
        </p:spPr>
      </p:pic>
      <p:pic>
        <p:nvPicPr>
          <p:cNvPr id="28" name="Image 27" descr="Une image contenant Police, typographie, Graphique, logo&#10;&#10;Description générée automatiquement">
            <a:extLst>
              <a:ext uri="{FF2B5EF4-FFF2-40B4-BE49-F238E27FC236}">
                <a16:creationId xmlns:a16="http://schemas.microsoft.com/office/drawing/2014/main" id="{B360555B-C66F-6D31-227E-43CF3A1230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54" y="4355026"/>
            <a:ext cx="1714500" cy="214313"/>
          </a:xfrm>
          <a:prstGeom prst="rect">
            <a:avLst/>
          </a:prstGeom>
        </p:spPr>
      </p:pic>
      <p:pic>
        <p:nvPicPr>
          <p:cNvPr id="30" name="Image 29" descr="Une image contenant logo, Graphique, Police, graphisme&#10;&#10;Description générée automatiquement">
            <a:extLst>
              <a:ext uri="{FF2B5EF4-FFF2-40B4-BE49-F238E27FC236}">
                <a16:creationId xmlns:a16="http://schemas.microsoft.com/office/drawing/2014/main" id="{AE3CA14A-AADB-7E19-EE13-D8F4778A9E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60" y="3356279"/>
            <a:ext cx="1143000" cy="851535"/>
          </a:xfrm>
          <a:prstGeom prst="rect">
            <a:avLst/>
          </a:prstGeom>
        </p:spPr>
      </p:pic>
      <p:pic>
        <p:nvPicPr>
          <p:cNvPr id="32" name="Image 3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21541424-6A9F-875D-98F6-1B61B95C87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36" y="2941899"/>
            <a:ext cx="1143000" cy="1143000"/>
          </a:xfrm>
          <a:prstGeom prst="rect">
            <a:avLst/>
          </a:prstGeom>
        </p:spPr>
      </p:pic>
      <p:pic>
        <p:nvPicPr>
          <p:cNvPr id="34" name="Image 33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B3CA9B50-3408-880F-DD25-E2BD0B3507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54" y="4972715"/>
            <a:ext cx="968502" cy="1216152"/>
          </a:xfrm>
          <a:prstGeom prst="rect">
            <a:avLst/>
          </a:prstGeom>
        </p:spPr>
      </p:pic>
      <p:pic>
        <p:nvPicPr>
          <p:cNvPr id="36" name="Image 3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F2A5AEE-19F7-93E8-EE37-8C884C6A56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9" y="5607381"/>
            <a:ext cx="1802130" cy="565785"/>
          </a:xfrm>
          <a:prstGeom prst="rect">
            <a:avLst/>
          </a:prstGeom>
        </p:spPr>
      </p:pic>
      <p:pic>
        <p:nvPicPr>
          <p:cNvPr id="38" name="Image 3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491AF35-C706-FAE0-33D4-ED8337301C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66" y="4874560"/>
            <a:ext cx="1874305" cy="769251"/>
          </a:xfrm>
          <a:prstGeom prst="rect">
            <a:avLst/>
          </a:prstGeom>
        </p:spPr>
      </p:pic>
      <p:pic>
        <p:nvPicPr>
          <p:cNvPr id="40" name="Image 39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C7921B03-EE52-3CCE-0F8A-BC29C8E5BD1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73" y="3877547"/>
            <a:ext cx="218313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9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Police, texte, blanc, capture d’écran&#10;&#10;Description générée automatiquement">
            <a:extLst>
              <a:ext uri="{FF2B5EF4-FFF2-40B4-BE49-F238E27FC236}">
                <a16:creationId xmlns:a16="http://schemas.microsoft.com/office/drawing/2014/main" id="{D3DD2CAA-AC17-5621-D140-B5E5ED51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62" y="1924352"/>
            <a:ext cx="2845448" cy="28454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87FDFB-B803-34D5-6C57-643FBB77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Partenaires Officiels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DE2EC4-3D15-DAF7-288B-A16115199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0"/>
            <a:ext cx="2286000" cy="2286000"/>
          </a:xfrm>
          <a:prstGeom prst="rect">
            <a:avLst/>
          </a:prstGeom>
        </p:spPr>
      </p:pic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2A662F0-6EA1-EFA9-18F6-3920CD537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3" y="2443638"/>
            <a:ext cx="2531269" cy="1519238"/>
          </a:xfrm>
          <a:prstGeom prst="rect">
            <a:avLst/>
          </a:prstGeom>
        </p:spPr>
      </p:pic>
      <p:pic>
        <p:nvPicPr>
          <p:cNvPr id="9" name="Image 8" descr="Une image contenant Police, écriture manuscrite, texte, conception&#10;&#10;Description générée automatiquement">
            <a:extLst>
              <a:ext uri="{FF2B5EF4-FFF2-40B4-BE49-F238E27FC236}">
                <a16:creationId xmlns:a16="http://schemas.microsoft.com/office/drawing/2014/main" id="{D87D2B48-32BE-395B-699A-6B2096D0D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01" y="2187891"/>
            <a:ext cx="1874520" cy="1388745"/>
          </a:xfrm>
          <a:prstGeom prst="rect">
            <a:avLst/>
          </a:prstGeom>
        </p:spPr>
      </p:pic>
      <p:pic>
        <p:nvPicPr>
          <p:cNvPr id="21" name="Image 20" descr="Une image contenant noir, croquis, Graphique, noir et blanc&#10;&#10;Description générée automatiquement">
            <a:extLst>
              <a:ext uri="{FF2B5EF4-FFF2-40B4-BE49-F238E27FC236}">
                <a16:creationId xmlns:a16="http://schemas.microsoft.com/office/drawing/2014/main" id="{E2FA60DD-27E7-531F-4970-812436D6D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6" y="4120514"/>
            <a:ext cx="1194435" cy="1257300"/>
          </a:xfrm>
          <a:prstGeom prst="rect">
            <a:avLst/>
          </a:prstGeom>
        </p:spPr>
      </p:pic>
      <p:pic>
        <p:nvPicPr>
          <p:cNvPr id="25" name="Image 2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89C1F359-1EE7-E225-1FEA-7822A9EDA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18" y="3750797"/>
            <a:ext cx="1724908" cy="1715902"/>
          </a:xfrm>
          <a:prstGeom prst="rect">
            <a:avLst/>
          </a:prstGeom>
        </p:spPr>
      </p:pic>
      <p:pic>
        <p:nvPicPr>
          <p:cNvPr id="29" name="Image 28" descr="Une image contenant Police, typographie, calligraphie, texte&#10;&#10;Description générée automatiquement">
            <a:extLst>
              <a:ext uri="{FF2B5EF4-FFF2-40B4-BE49-F238E27FC236}">
                <a16:creationId xmlns:a16="http://schemas.microsoft.com/office/drawing/2014/main" id="{B662C30B-8C09-38B3-7459-EB9F17D0A9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97" y="2724626"/>
            <a:ext cx="2159794" cy="1238250"/>
          </a:xfrm>
          <a:prstGeom prst="rect">
            <a:avLst/>
          </a:prstGeom>
        </p:spPr>
      </p:pic>
      <p:pic>
        <p:nvPicPr>
          <p:cNvPr id="33" name="Image 3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DCFE1D8B-FC71-8517-959F-83E2CBFE19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84" y="4366735"/>
            <a:ext cx="1571625" cy="1011079"/>
          </a:xfrm>
          <a:prstGeom prst="rect">
            <a:avLst/>
          </a:prstGeom>
        </p:spPr>
      </p:pic>
      <p:pic>
        <p:nvPicPr>
          <p:cNvPr id="6" name="Image 5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2EDC910-E02B-F8B4-D658-4A38D40A1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48" y="4464940"/>
            <a:ext cx="2119313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0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017E560C-29B2-54CE-27C4-CB7F270E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2" y="2807262"/>
            <a:ext cx="1804878" cy="18048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87FDFB-B803-34D5-6C57-643FBB77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Partenaires en Présence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DE2EC4-3D15-DAF7-288B-A16115199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0"/>
            <a:ext cx="2286000" cy="2286000"/>
          </a:xfrm>
          <a:prstGeom prst="rect">
            <a:avLst/>
          </a:prstGeom>
        </p:spPr>
      </p:pic>
      <p:pic>
        <p:nvPicPr>
          <p:cNvPr id="7" name="Image 6" descr="Une image contenant cercle, conception&#10;&#10;Description générée automatiquement">
            <a:extLst>
              <a:ext uri="{FF2B5EF4-FFF2-40B4-BE49-F238E27FC236}">
                <a16:creationId xmlns:a16="http://schemas.microsoft.com/office/drawing/2014/main" id="{87EDA1C0-3744-3E31-2F80-17AEE6B78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12" y="1953229"/>
            <a:ext cx="1170282" cy="1169215"/>
          </a:xfrm>
          <a:prstGeom prst="rect">
            <a:avLst/>
          </a:prstGeom>
        </p:spPr>
      </p:pic>
      <p:pic>
        <p:nvPicPr>
          <p:cNvPr id="10" name="Image 9" descr="Une image contenant Graphique, Police, conception&#10;&#10;Description générée automatiquement">
            <a:extLst>
              <a:ext uri="{FF2B5EF4-FFF2-40B4-BE49-F238E27FC236}">
                <a16:creationId xmlns:a16="http://schemas.microsoft.com/office/drawing/2014/main" id="{4C1E43E7-6D95-245A-3870-279341B59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65" y="3954925"/>
            <a:ext cx="778876" cy="778876"/>
          </a:xfrm>
          <a:prstGeom prst="rect">
            <a:avLst/>
          </a:prstGeom>
        </p:spPr>
      </p:pic>
      <p:pic>
        <p:nvPicPr>
          <p:cNvPr id="12" name="Image 1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1038B289-FF44-2F54-AB54-DCB76D7764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7" y="3440849"/>
            <a:ext cx="1511960" cy="703174"/>
          </a:xfrm>
          <a:prstGeom prst="rect">
            <a:avLst/>
          </a:prstGeom>
        </p:spPr>
      </p:pic>
      <p:pic>
        <p:nvPicPr>
          <p:cNvPr id="15" name="Image 14" descr="Une image contenant texte, oiseau, affiche, Police&#10;&#10;Description générée automatiquement">
            <a:extLst>
              <a:ext uri="{FF2B5EF4-FFF2-40B4-BE49-F238E27FC236}">
                <a16:creationId xmlns:a16="http://schemas.microsoft.com/office/drawing/2014/main" id="{3E45758D-6EB8-1FCD-E196-20A95F6F5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172" y="4511208"/>
            <a:ext cx="885825" cy="914400"/>
          </a:xfrm>
          <a:prstGeom prst="rect">
            <a:avLst/>
          </a:prstGeom>
        </p:spPr>
      </p:pic>
      <p:pic>
        <p:nvPicPr>
          <p:cNvPr id="18" name="Image 1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0CC9E59-5D2D-1F3F-F103-2ED8B8ED87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4" y="4194324"/>
            <a:ext cx="2114550" cy="842010"/>
          </a:xfrm>
          <a:prstGeom prst="rect">
            <a:avLst/>
          </a:prstGeom>
        </p:spPr>
      </p:pic>
      <p:pic>
        <p:nvPicPr>
          <p:cNvPr id="20" name="Image 19" descr="Une image contenant texte, Police, symbole, logo&#10;&#10;Description générée automatiquement">
            <a:extLst>
              <a:ext uri="{FF2B5EF4-FFF2-40B4-BE49-F238E27FC236}">
                <a16:creationId xmlns:a16="http://schemas.microsoft.com/office/drawing/2014/main" id="{D7FB24CC-D3F0-DE4E-C8D6-136CE5275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58" y="2026854"/>
            <a:ext cx="2721769" cy="835819"/>
          </a:xfrm>
          <a:prstGeom prst="rect">
            <a:avLst/>
          </a:prstGeom>
        </p:spPr>
      </p:pic>
      <p:pic>
        <p:nvPicPr>
          <p:cNvPr id="23" name="Image 22" descr="Une image contenant texte, peinture, dessin, aquarelle&#10;&#10;Description générée automatiquement">
            <a:extLst>
              <a:ext uri="{FF2B5EF4-FFF2-40B4-BE49-F238E27FC236}">
                <a16:creationId xmlns:a16="http://schemas.microsoft.com/office/drawing/2014/main" id="{6D89DDFD-E4AB-E42E-EB90-3B62211271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0" y="1965195"/>
            <a:ext cx="992505" cy="992505"/>
          </a:xfrm>
          <a:prstGeom prst="rect">
            <a:avLst/>
          </a:prstGeom>
        </p:spPr>
      </p:pic>
      <p:pic>
        <p:nvPicPr>
          <p:cNvPr id="26" name="Image 25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A7516CFF-B945-FD22-0224-CC12D79734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37" y="1953229"/>
            <a:ext cx="2173072" cy="1239622"/>
          </a:xfrm>
          <a:prstGeom prst="rect">
            <a:avLst/>
          </a:prstGeom>
        </p:spPr>
      </p:pic>
      <p:pic>
        <p:nvPicPr>
          <p:cNvPr id="28" name="Image 27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EF9D0F95-7AD6-4089-48EB-34A10A66FC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90" y="2929149"/>
            <a:ext cx="1026795" cy="1210151"/>
          </a:xfrm>
          <a:prstGeom prst="rect">
            <a:avLst/>
          </a:prstGeom>
        </p:spPr>
      </p:pic>
      <p:pic>
        <p:nvPicPr>
          <p:cNvPr id="31" name="Image 30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AD55D8E0-1504-88FB-CE59-0B16760AC5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26" y="3285461"/>
            <a:ext cx="1626870" cy="579120"/>
          </a:xfrm>
          <a:prstGeom prst="rect">
            <a:avLst/>
          </a:prstGeom>
        </p:spPr>
      </p:pic>
      <p:pic>
        <p:nvPicPr>
          <p:cNvPr id="34" name="Image 33" descr="Une image contenant symbole, logo, Police, Emblème&#10;&#10;Description générée automatiquement">
            <a:extLst>
              <a:ext uri="{FF2B5EF4-FFF2-40B4-BE49-F238E27FC236}">
                <a16:creationId xmlns:a16="http://schemas.microsoft.com/office/drawing/2014/main" id="{4394B7EE-8F4F-3E4D-FA02-3DDAFB089F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14" y="4449800"/>
            <a:ext cx="1295512" cy="1028789"/>
          </a:xfrm>
          <a:prstGeom prst="rect">
            <a:avLst/>
          </a:prstGeom>
        </p:spPr>
      </p:pic>
      <p:pic>
        <p:nvPicPr>
          <p:cNvPr id="36" name="Image 3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326A15D-FF1F-2AA1-8ACC-A594BBAF22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77" y="1895763"/>
            <a:ext cx="1165860" cy="1177290"/>
          </a:xfrm>
          <a:prstGeom prst="rect">
            <a:avLst/>
          </a:prstGeom>
        </p:spPr>
      </p:pic>
      <p:pic>
        <p:nvPicPr>
          <p:cNvPr id="38" name="Image 37" descr="Une image contenant carte de visite, texte, logo, Police&#10;&#10;Description générée automatiquement">
            <a:extLst>
              <a:ext uri="{FF2B5EF4-FFF2-40B4-BE49-F238E27FC236}">
                <a16:creationId xmlns:a16="http://schemas.microsoft.com/office/drawing/2014/main" id="{5983F4D7-E648-66EC-5388-88F30A3660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93" y="4538089"/>
            <a:ext cx="1190625" cy="1190625"/>
          </a:xfrm>
          <a:prstGeom prst="rect">
            <a:avLst/>
          </a:prstGeom>
        </p:spPr>
      </p:pic>
      <p:pic>
        <p:nvPicPr>
          <p:cNvPr id="42" name="Image 41" descr="Une image contenant clipart, Graphique, logo, Police&#10;&#10;Description générée automatiquement">
            <a:extLst>
              <a:ext uri="{FF2B5EF4-FFF2-40B4-BE49-F238E27FC236}">
                <a16:creationId xmlns:a16="http://schemas.microsoft.com/office/drawing/2014/main" id="{324F4153-8C51-25C3-783E-F836B02628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91" y="3278128"/>
            <a:ext cx="1192530" cy="1192530"/>
          </a:xfrm>
          <a:prstGeom prst="rect">
            <a:avLst/>
          </a:prstGeom>
        </p:spPr>
      </p:pic>
      <p:pic>
        <p:nvPicPr>
          <p:cNvPr id="44" name="Image 43" descr="Une image contenant Électroménager, petit appareil électroménager, appareil de cuisine, machine&#10;&#10;Description générée automatiquement">
            <a:extLst>
              <a:ext uri="{FF2B5EF4-FFF2-40B4-BE49-F238E27FC236}">
                <a16:creationId xmlns:a16="http://schemas.microsoft.com/office/drawing/2014/main" id="{B3FFE499-4F77-DAB2-5F9B-CB79540D7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7" y="4976180"/>
            <a:ext cx="1571396" cy="898855"/>
          </a:xfrm>
          <a:prstGeom prst="rect">
            <a:avLst/>
          </a:prstGeom>
        </p:spPr>
      </p:pic>
      <p:pic>
        <p:nvPicPr>
          <p:cNvPr id="46" name="Image 45" descr="Une image contenant Police, Graphique, logo, Néon&#10;&#10;Description générée automatiquement">
            <a:extLst>
              <a:ext uri="{FF2B5EF4-FFF2-40B4-BE49-F238E27FC236}">
                <a16:creationId xmlns:a16="http://schemas.microsoft.com/office/drawing/2014/main" id="{4B011644-34B5-15E4-020E-D8CB67AFF9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0" y="5263131"/>
            <a:ext cx="2440086" cy="829618"/>
          </a:xfrm>
          <a:prstGeom prst="rect">
            <a:avLst/>
          </a:prstGeom>
        </p:spPr>
      </p:pic>
      <p:pic>
        <p:nvPicPr>
          <p:cNvPr id="48" name="Image 4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DA04CB8-1B55-88D1-ACD2-2608B43EEB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79" y="4703561"/>
            <a:ext cx="1365507" cy="552604"/>
          </a:xfrm>
          <a:prstGeom prst="rect">
            <a:avLst/>
          </a:prstGeom>
        </p:spPr>
      </p:pic>
      <p:pic>
        <p:nvPicPr>
          <p:cNvPr id="50" name="Image 49" descr="Une image contenant Police, Graphique, texte, typographie&#10;&#10;Description générée automatiquement">
            <a:extLst>
              <a:ext uri="{FF2B5EF4-FFF2-40B4-BE49-F238E27FC236}">
                <a16:creationId xmlns:a16="http://schemas.microsoft.com/office/drawing/2014/main" id="{97A56C60-0B9B-4F92-6905-9707C14995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84" y="5838373"/>
            <a:ext cx="2023571" cy="508751"/>
          </a:xfrm>
          <a:prstGeom prst="rect">
            <a:avLst/>
          </a:prstGeom>
        </p:spPr>
      </p:pic>
      <p:pic>
        <p:nvPicPr>
          <p:cNvPr id="5" name="Image 4" descr="Une image contenant Police, Graphique, clipart, logo&#10;&#10;Description générée automatiquement">
            <a:extLst>
              <a:ext uri="{FF2B5EF4-FFF2-40B4-BE49-F238E27FC236}">
                <a16:creationId xmlns:a16="http://schemas.microsoft.com/office/drawing/2014/main" id="{90B2B8E9-3437-9FB6-2847-1088D3696AD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04" y="5615213"/>
            <a:ext cx="120205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5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DE2EC4-3D15-DAF7-288B-A16115199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0"/>
            <a:ext cx="2286000" cy="2286000"/>
          </a:xfrm>
          <a:prstGeom prst="rect">
            <a:avLst/>
          </a:prstGeom>
        </p:spPr>
      </p:pic>
      <p:pic>
        <p:nvPicPr>
          <p:cNvPr id="45" name="Image 44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D3AA131-D227-F5E1-6792-633CF79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" y="1536274"/>
            <a:ext cx="1852613" cy="1042988"/>
          </a:xfrm>
          <a:prstGeom prst="rect">
            <a:avLst/>
          </a:prstGeom>
        </p:spPr>
      </p:pic>
      <p:pic>
        <p:nvPicPr>
          <p:cNvPr id="55" name="Image 5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B8194FE-A3EB-3811-B662-884323FD2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11" y="3747929"/>
            <a:ext cx="2090553" cy="1647102"/>
          </a:xfrm>
          <a:prstGeom prst="rect">
            <a:avLst/>
          </a:prstGeom>
        </p:spPr>
      </p:pic>
      <p:pic>
        <p:nvPicPr>
          <p:cNvPr id="37" name="Image 36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BDCD6F14-0393-1A0E-D3AC-6D921A3D8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55" y="5444745"/>
            <a:ext cx="1524000" cy="1524000"/>
          </a:xfrm>
          <a:prstGeom prst="rect">
            <a:avLst/>
          </a:prstGeom>
        </p:spPr>
      </p:pic>
      <p:pic>
        <p:nvPicPr>
          <p:cNvPr id="65" name="Image 64" descr="Une image contenant texte, Police, blanc, capture d’écran&#10;&#10;Description générée automatiquement">
            <a:extLst>
              <a:ext uri="{FF2B5EF4-FFF2-40B4-BE49-F238E27FC236}">
                <a16:creationId xmlns:a16="http://schemas.microsoft.com/office/drawing/2014/main" id="{5BB43E6E-61DE-0D98-F1B3-17C80D9DB5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49" y="4283931"/>
            <a:ext cx="1981200" cy="1401128"/>
          </a:xfrm>
          <a:prstGeom prst="rect">
            <a:avLst/>
          </a:prstGeom>
        </p:spPr>
      </p:pic>
      <p:pic>
        <p:nvPicPr>
          <p:cNvPr id="5" name="Image 4" descr="Une image contenant Police, typographie, calligraphie, texte&#10;&#10;Description générée automatiquement">
            <a:extLst>
              <a:ext uri="{FF2B5EF4-FFF2-40B4-BE49-F238E27FC236}">
                <a16:creationId xmlns:a16="http://schemas.microsoft.com/office/drawing/2014/main" id="{B62ABC76-EB46-1FEC-E902-0A23E249E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5" y="3579256"/>
            <a:ext cx="1295876" cy="742950"/>
          </a:xfrm>
          <a:prstGeom prst="rect">
            <a:avLst/>
          </a:prstGeom>
        </p:spPr>
      </p:pic>
      <p:pic>
        <p:nvPicPr>
          <p:cNvPr id="7" name="Image 6" descr="Une image contenant cercle, conception&#10;&#10;Description générée automatiquement">
            <a:extLst>
              <a:ext uri="{FF2B5EF4-FFF2-40B4-BE49-F238E27FC236}">
                <a16:creationId xmlns:a16="http://schemas.microsoft.com/office/drawing/2014/main" id="{9441C041-E3FA-F0AC-7FDB-9D03B41791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42" y="5229681"/>
            <a:ext cx="1003099" cy="1002185"/>
          </a:xfrm>
          <a:prstGeom prst="rect">
            <a:avLst/>
          </a:prstGeom>
        </p:spPr>
      </p:pic>
      <p:pic>
        <p:nvPicPr>
          <p:cNvPr id="9" name="Image 8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DF1C6B20-0B19-87E7-4054-7EFCB44AB1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00" y="5009671"/>
            <a:ext cx="1085850" cy="698564"/>
          </a:xfrm>
          <a:prstGeom prst="rect">
            <a:avLst/>
          </a:prstGeom>
        </p:spPr>
      </p:pic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9DBDB6B-AED5-C592-37D7-BD023DC476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42" y="2835633"/>
            <a:ext cx="2008823" cy="799910"/>
          </a:xfrm>
          <a:prstGeom prst="rect">
            <a:avLst/>
          </a:prstGeom>
        </p:spPr>
      </p:pic>
      <p:pic>
        <p:nvPicPr>
          <p:cNvPr id="13" name="Image 12" descr="Une image contenant texte, Police, typographie, logo&#10;&#10;Description générée automatiquement">
            <a:extLst>
              <a:ext uri="{FF2B5EF4-FFF2-40B4-BE49-F238E27FC236}">
                <a16:creationId xmlns:a16="http://schemas.microsoft.com/office/drawing/2014/main" id="{B6DC0ED5-E989-7059-6DD4-1A8C1329D1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40" y="2140804"/>
            <a:ext cx="2216658" cy="662940"/>
          </a:xfrm>
          <a:prstGeom prst="rect">
            <a:avLst/>
          </a:prstGeom>
        </p:spPr>
      </p:pic>
      <p:pic>
        <p:nvPicPr>
          <p:cNvPr id="15" name="Image 14" descr="Une image contenant Police, écriture manuscrite, texte, conception&#10;&#10;Description générée automatiquement">
            <a:extLst>
              <a:ext uri="{FF2B5EF4-FFF2-40B4-BE49-F238E27FC236}">
                <a16:creationId xmlns:a16="http://schemas.microsoft.com/office/drawing/2014/main" id="{E41A5902-BC6C-D056-F7B4-435107A26F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74" y="2190394"/>
            <a:ext cx="1562100" cy="1157288"/>
          </a:xfrm>
          <a:prstGeom prst="rect">
            <a:avLst/>
          </a:prstGeom>
        </p:spPr>
      </p:pic>
      <p:pic>
        <p:nvPicPr>
          <p:cNvPr id="17" name="Image 16" descr="Une image contenant texte, peinture, dessin, aquarelle&#10;&#10;Description générée automatiquement">
            <a:extLst>
              <a:ext uri="{FF2B5EF4-FFF2-40B4-BE49-F238E27FC236}">
                <a16:creationId xmlns:a16="http://schemas.microsoft.com/office/drawing/2014/main" id="{4E9F632F-A104-3903-99A6-E808CB0424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20" y="4348195"/>
            <a:ext cx="893255" cy="893255"/>
          </a:xfrm>
          <a:prstGeom prst="rect">
            <a:avLst/>
          </a:prstGeom>
        </p:spPr>
      </p:pic>
      <p:pic>
        <p:nvPicPr>
          <p:cNvPr id="21" name="Image 20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4B30A0E1-BAB4-9F15-FD2F-CADF9A795A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82" y="4337849"/>
            <a:ext cx="1356836" cy="993457"/>
          </a:xfrm>
          <a:prstGeom prst="rect">
            <a:avLst/>
          </a:prstGeom>
        </p:spPr>
      </p:pic>
      <p:pic>
        <p:nvPicPr>
          <p:cNvPr id="23" name="Image 22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0992344C-43C6-B57D-62EC-81F75D14D2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27" y="1060396"/>
            <a:ext cx="2173072" cy="1239622"/>
          </a:xfrm>
          <a:prstGeom prst="rect">
            <a:avLst/>
          </a:prstGeom>
        </p:spPr>
      </p:pic>
      <p:pic>
        <p:nvPicPr>
          <p:cNvPr id="25" name="Image 24" descr="Une image contenant symbole, logo, Police, Emblème&#10;&#10;Description générée automatiquement">
            <a:extLst>
              <a:ext uri="{FF2B5EF4-FFF2-40B4-BE49-F238E27FC236}">
                <a16:creationId xmlns:a16="http://schemas.microsoft.com/office/drawing/2014/main" id="{FB33C4B6-BD4D-0629-BF62-7985FB4D86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46" y="3130481"/>
            <a:ext cx="1101185" cy="874471"/>
          </a:xfrm>
          <a:prstGeom prst="rect">
            <a:avLst/>
          </a:prstGeom>
        </p:spPr>
      </p:pic>
      <p:pic>
        <p:nvPicPr>
          <p:cNvPr id="27" name="Image 26" descr="Une image contenant Graphique, texte, Police, logo&#10;&#10;Description générée automatiquement">
            <a:extLst>
              <a:ext uri="{FF2B5EF4-FFF2-40B4-BE49-F238E27FC236}">
                <a16:creationId xmlns:a16="http://schemas.microsoft.com/office/drawing/2014/main" id="{4E3CE12F-E14C-E2F0-C97E-AF6806CB3A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52" y="4164532"/>
            <a:ext cx="1555555" cy="973333"/>
          </a:xfrm>
          <a:prstGeom prst="rect">
            <a:avLst/>
          </a:prstGeom>
        </p:spPr>
      </p:pic>
      <p:pic>
        <p:nvPicPr>
          <p:cNvPr id="29" name="Image 28" descr="Une image contenant texte, Police, clipart, Graphique&#10;&#10;Description générée automatiquement">
            <a:extLst>
              <a:ext uri="{FF2B5EF4-FFF2-40B4-BE49-F238E27FC236}">
                <a16:creationId xmlns:a16="http://schemas.microsoft.com/office/drawing/2014/main" id="{A6C7F1BE-0216-2274-236E-939B824B13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10" y="1892494"/>
            <a:ext cx="1371429" cy="827429"/>
          </a:xfrm>
          <a:prstGeom prst="rect">
            <a:avLst/>
          </a:prstGeom>
        </p:spPr>
      </p:pic>
      <p:pic>
        <p:nvPicPr>
          <p:cNvPr id="31" name="Image 30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2564A5CF-9544-EAF7-620A-D5CC521D43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2" y="5376862"/>
            <a:ext cx="1268730" cy="422910"/>
          </a:xfrm>
          <a:prstGeom prst="rect">
            <a:avLst/>
          </a:prstGeom>
        </p:spPr>
      </p:pic>
      <p:pic>
        <p:nvPicPr>
          <p:cNvPr id="33" name="Image 32" descr="Une image contenant vert, Graphique, graphisme, texte&#10;&#10;Description générée automatiquement">
            <a:extLst>
              <a:ext uri="{FF2B5EF4-FFF2-40B4-BE49-F238E27FC236}">
                <a16:creationId xmlns:a16="http://schemas.microsoft.com/office/drawing/2014/main" id="{93533EC0-BDF3-F459-836C-EB0A11D81C7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2" y="4459883"/>
            <a:ext cx="1429207" cy="818388"/>
          </a:xfrm>
          <a:prstGeom prst="rect">
            <a:avLst/>
          </a:prstGeom>
        </p:spPr>
      </p:pic>
      <p:pic>
        <p:nvPicPr>
          <p:cNvPr id="35" name="Image 34" descr="Une image contenant logo, Graphique, Police, graphisme&#10;&#10;Description générée automatiquement">
            <a:extLst>
              <a:ext uri="{FF2B5EF4-FFF2-40B4-BE49-F238E27FC236}">
                <a16:creationId xmlns:a16="http://schemas.microsoft.com/office/drawing/2014/main" id="{A16BDD52-D27E-D1DF-0F61-3231D4BEF9F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27" y="4408809"/>
            <a:ext cx="1143000" cy="851535"/>
          </a:xfrm>
          <a:prstGeom prst="rect">
            <a:avLst/>
          </a:prstGeom>
        </p:spPr>
      </p:pic>
      <p:pic>
        <p:nvPicPr>
          <p:cNvPr id="39" name="Image 38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4207285F-7D8D-3A90-ADBD-E533751FA6D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4" y="1903672"/>
            <a:ext cx="968502" cy="1216152"/>
          </a:xfrm>
          <a:prstGeom prst="rect">
            <a:avLst/>
          </a:prstGeom>
        </p:spPr>
      </p:pic>
      <p:pic>
        <p:nvPicPr>
          <p:cNvPr id="41" name="Image 40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15043866-C663-F479-672B-6BD225751AC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5" y="5978525"/>
            <a:ext cx="1819275" cy="514350"/>
          </a:xfrm>
          <a:prstGeom prst="rect">
            <a:avLst/>
          </a:prstGeom>
        </p:spPr>
      </p:pic>
      <p:pic>
        <p:nvPicPr>
          <p:cNvPr id="43" name="Image 42" descr="Une image contenant texte, logo, Marque, symbole&#10;&#10;Description générée automatiquement">
            <a:extLst>
              <a:ext uri="{FF2B5EF4-FFF2-40B4-BE49-F238E27FC236}">
                <a16:creationId xmlns:a16="http://schemas.microsoft.com/office/drawing/2014/main" id="{DA96E6F6-0201-FEA0-0B2E-D0ED16576A6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99" y="3390380"/>
            <a:ext cx="1596771" cy="1039368"/>
          </a:xfrm>
          <a:prstGeom prst="rect">
            <a:avLst/>
          </a:prstGeom>
        </p:spPr>
      </p:pic>
      <p:pic>
        <p:nvPicPr>
          <p:cNvPr id="47" name="Image 46" descr="Une image contenant texte, logo, Police, Emblème&#10;&#10;Description générée automatiquement">
            <a:extLst>
              <a:ext uri="{FF2B5EF4-FFF2-40B4-BE49-F238E27FC236}">
                <a16:creationId xmlns:a16="http://schemas.microsoft.com/office/drawing/2014/main" id="{6873A63C-17DA-1464-A248-6104EF5CCF6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4" y="2478913"/>
            <a:ext cx="1179576" cy="719328"/>
          </a:xfrm>
          <a:prstGeom prst="rect">
            <a:avLst/>
          </a:prstGeom>
        </p:spPr>
      </p:pic>
      <p:pic>
        <p:nvPicPr>
          <p:cNvPr id="49" name="Image 48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382C8825-246D-81E2-FABD-EE849FDDDB3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94" y="5479891"/>
            <a:ext cx="1431608" cy="997268"/>
          </a:xfrm>
          <a:prstGeom prst="rect">
            <a:avLst/>
          </a:prstGeom>
        </p:spPr>
      </p:pic>
      <p:pic>
        <p:nvPicPr>
          <p:cNvPr id="51" name="Image 50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65AE754-D982-96AF-D67E-545A4F00DC6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41" y="5588317"/>
            <a:ext cx="1170533" cy="545258"/>
          </a:xfrm>
          <a:prstGeom prst="rect">
            <a:avLst/>
          </a:prstGeom>
        </p:spPr>
      </p:pic>
      <p:pic>
        <p:nvPicPr>
          <p:cNvPr id="53" name="Image 52" descr="Une image contenant carte de visite, texte, logo, Police&#10;&#10;Description générée automatiquement">
            <a:extLst>
              <a:ext uri="{FF2B5EF4-FFF2-40B4-BE49-F238E27FC236}">
                <a16:creationId xmlns:a16="http://schemas.microsoft.com/office/drawing/2014/main" id="{368CF466-CDEA-51B0-A58A-CB49A041FD2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54" y="2958480"/>
            <a:ext cx="1190625" cy="1190625"/>
          </a:xfrm>
          <a:prstGeom prst="rect">
            <a:avLst/>
          </a:prstGeom>
        </p:spPr>
      </p:pic>
      <p:pic>
        <p:nvPicPr>
          <p:cNvPr id="57" name="Image 56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CB01B900-6D1C-6E69-332C-44C9E265B71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72" y="1307629"/>
            <a:ext cx="1276350" cy="842010"/>
          </a:xfrm>
          <a:prstGeom prst="rect">
            <a:avLst/>
          </a:prstGeom>
        </p:spPr>
      </p:pic>
      <p:pic>
        <p:nvPicPr>
          <p:cNvPr id="59" name="Image 58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E4A447C0-A936-E032-B99D-F1DB9335C8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01" y="5278271"/>
            <a:ext cx="1263415" cy="1263415"/>
          </a:xfrm>
          <a:prstGeom prst="rect">
            <a:avLst/>
          </a:prstGeom>
        </p:spPr>
      </p:pic>
      <p:pic>
        <p:nvPicPr>
          <p:cNvPr id="61" name="Image 6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61ABB107-5166-670C-35E9-562ABC78F65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77" y="3323742"/>
            <a:ext cx="2209800" cy="1097280"/>
          </a:xfrm>
          <a:prstGeom prst="rect">
            <a:avLst/>
          </a:prstGeom>
        </p:spPr>
      </p:pic>
      <p:pic>
        <p:nvPicPr>
          <p:cNvPr id="63" name="Image 62" descr="Une image contenant clipart, Graphique, logo, Police&#10;&#10;Description générée automatiquement">
            <a:extLst>
              <a:ext uri="{FF2B5EF4-FFF2-40B4-BE49-F238E27FC236}">
                <a16:creationId xmlns:a16="http://schemas.microsoft.com/office/drawing/2014/main" id="{9062B11A-B318-E5E2-0E56-AF52CE99796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011" y="1816574"/>
            <a:ext cx="1192530" cy="1192530"/>
          </a:xfrm>
          <a:prstGeom prst="rect">
            <a:avLst/>
          </a:prstGeom>
        </p:spPr>
      </p:pic>
      <p:pic>
        <p:nvPicPr>
          <p:cNvPr id="67" name="Image 66" descr="Une image contenant Police, Graphique, logo, Néon&#10;&#10;Description générée automatiquement">
            <a:extLst>
              <a:ext uri="{FF2B5EF4-FFF2-40B4-BE49-F238E27FC236}">
                <a16:creationId xmlns:a16="http://schemas.microsoft.com/office/drawing/2014/main" id="{D4BA86F5-E400-A1A7-F133-E14974C8CE8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35" y="3628084"/>
            <a:ext cx="1830065" cy="622214"/>
          </a:xfrm>
          <a:prstGeom prst="rect">
            <a:avLst/>
          </a:prstGeom>
        </p:spPr>
      </p:pic>
      <p:pic>
        <p:nvPicPr>
          <p:cNvPr id="69" name="Image 68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90FB11A7-9B0A-BA5F-5825-EF3212C83A9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69" y="3134991"/>
            <a:ext cx="1034945" cy="1029541"/>
          </a:xfrm>
          <a:prstGeom prst="rect">
            <a:avLst/>
          </a:prstGeom>
        </p:spPr>
      </p:pic>
      <p:pic>
        <p:nvPicPr>
          <p:cNvPr id="71" name="Image 70" descr="Une image contenant Police, Graphique, texte, typographie&#10;&#10;Description générée automatiquement">
            <a:extLst>
              <a:ext uri="{FF2B5EF4-FFF2-40B4-BE49-F238E27FC236}">
                <a16:creationId xmlns:a16="http://schemas.microsoft.com/office/drawing/2014/main" id="{171535B5-9703-3954-A113-D53D8EA179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89" y="7813721"/>
            <a:ext cx="674524" cy="169584"/>
          </a:xfrm>
          <a:prstGeom prst="rect">
            <a:avLst/>
          </a:prstGeom>
        </p:spPr>
      </p:pic>
      <p:pic>
        <p:nvPicPr>
          <p:cNvPr id="73" name="Image 72" descr="Une image contenant texte, Police, conception, livre&#10;&#10;Description générée automatiquement">
            <a:extLst>
              <a:ext uri="{FF2B5EF4-FFF2-40B4-BE49-F238E27FC236}">
                <a16:creationId xmlns:a16="http://schemas.microsoft.com/office/drawing/2014/main" id="{99CAA8F6-555D-E951-D6BA-69AEEB610DE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73" y="2053059"/>
            <a:ext cx="1365504" cy="9114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87FDFB-B803-34D5-6C57-643FBB77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Partenaires de l’Evénement</a:t>
            </a:r>
          </a:p>
        </p:txBody>
      </p:sp>
    </p:spTree>
    <p:extLst>
      <p:ext uri="{BB962C8B-B14F-4D97-AF65-F5344CB8AC3E}">
        <p14:creationId xmlns:p14="http://schemas.microsoft.com/office/powerpoint/2010/main" val="2202964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CF">
      <a:dk1>
        <a:sysClr val="windowText" lastClr="000000"/>
      </a:dk1>
      <a:lt1>
        <a:sysClr val="window" lastClr="FFFFFF"/>
      </a:lt1>
      <a:dk2>
        <a:srgbClr val="07571E"/>
      </a:dk2>
      <a:lt2>
        <a:srgbClr val="E7E6E6"/>
      </a:lt2>
      <a:accent1>
        <a:srgbClr val="07571E"/>
      </a:accent1>
      <a:accent2>
        <a:srgbClr val="FF0000"/>
      </a:accent2>
      <a:accent3>
        <a:srgbClr val="0070C0"/>
      </a:accent3>
      <a:accent4>
        <a:srgbClr val="F0985B"/>
      </a:accent4>
      <a:accent5>
        <a:srgbClr val="A8D08D"/>
      </a:accent5>
      <a:accent6>
        <a:srgbClr val="70AD47"/>
      </a:accent6>
      <a:hlink>
        <a:srgbClr val="BF9000"/>
      </a:hlink>
      <a:folHlink>
        <a:srgbClr val="C55A1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Dîner de Chasse 2023</vt:lpstr>
      <vt:lpstr>Présentation PowerPoint</vt:lpstr>
      <vt:lpstr>Partenaires Premium</vt:lpstr>
      <vt:lpstr>Partenaires Officiels</vt:lpstr>
      <vt:lpstr>Partenaires en Présence</vt:lpstr>
      <vt:lpstr>Partenaires de l’Evénement</vt:lpstr>
    </vt:vector>
  </TitlesOfParts>
  <Company>IN SCHOLA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traube</dc:creator>
  <cp:lastModifiedBy>Denis Motro</cp:lastModifiedBy>
  <cp:revision>89</cp:revision>
  <dcterms:created xsi:type="dcterms:W3CDTF">2016-06-21T11:49:16Z</dcterms:created>
  <dcterms:modified xsi:type="dcterms:W3CDTF">2023-11-25T05:24:11Z</dcterms:modified>
</cp:coreProperties>
</file>