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2" r:id="rId1"/>
  </p:sldMasterIdLst>
  <p:notesMasterIdLst>
    <p:notesMasterId r:id="rId6"/>
  </p:notesMasterIdLst>
  <p:sldIdLst>
    <p:sldId id="268" r:id="rId2"/>
    <p:sldId id="261" r:id="rId3"/>
    <p:sldId id="262" r:id="rId4"/>
    <p:sldId id="267" r:id="rId5"/>
  </p:sldIdLst>
  <p:sldSz cx="9144000" cy="5143500" type="screen16x9"/>
  <p:notesSz cx="6858000" cy="9144000"/>
  <p:embeddedFontLst>
    <p:embeddedFont>
      <p:font typeface="Bebas Neue" panose="020B0606020202050201" pitchFamily="34" charset="0"/>
      <p:regular r:id="rId7"/>
    </p:embeddedFont>
    <p:embeddedFont>
      <p:font typeface="Calibri" panose="020F0502020204030204" pitchFamily="34" charset="0"/>
      <p:regular r:id="rId8"/>
      <p:bold r:id="rId9"/>
      <p:italic r:id="rId10"/>
      <p:boldItalic r:id="rId11"/>
    </p:embeddedFont>
    <p:embeddedFont>
      <p:font typeface="Oswald" panose="020B0604020202020204" charset="0"/>
      <p:regular r:id="rId12"/>
      <p:bold r:id="rId13"/>
    </p:embeddedFont>
    <p:embeddedFont>
      <p:font typeface="Roboto" pitchFamily="2" charset="0"/>
      <p:regular r:id="rId14"/>
      <p:bold r:id="rId15"/>
      <p:italic r:id="rId16"/>
    </p:embeddedFont>
    <p:embeddedFont>
      <p:font typeface="Lobster" panose="020B0604020202020204" charset="0"/>
      <p:regular r:id="rId17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96" d="100"/>
          <a:sy n="96" d="100"/>
        </p:scale>
        <p:origin x="-416" y="9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2.fntdata"/><Relationship Id="rId13" Type="http://schemas.openxmlformats.org/officeDocument/2006/relationships/font" Target="fonts/font7.fntdata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font" Target="fonts/font1.fntdata"/><Relationship Id="rId12" Type="http://schemas.openxmlformats.org/officeDocument/2006/relationships/font" Target="fonts/font6.fntdata"/><Relationship Id="rId17" Type="http://schemas.openxmlformats.org/officeDocument/2006/relationships/font" Target="fonts/font11.fntdata"/><Relationship Id="rId2" Type="http://schemas.openxmlformats.org/officeDocument/2006/relationships/slide" Target="slides/slide1.xml"/><Relationship Id="rId16" Type="http://schemas.openxmlformats.org/officeDocument/2006/relationships/font" Target="fonts/font10.fntdata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openxmlformats.org/officeDocument/2006/relationships/font" Target="fonts/font5.fntdata"/><Relationship Id="rId5" Type="http://schemas.openxmlformats.org/officeDocument/2006/relationships/slide" Target="slides/slide4.xml"/><Relationship Id="rId15" Type="http://schemas.openxmlformats.org/officeDocument/2006/relationships/font" Target="fonts/font9.fntdata"/><Relationship Id="rId10" Type="http://schemas.openxmlformats.org/officeDocument/2006/relationships/font" Target="fonts/font4.fntdata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font" Target="fonts/font3.fntdata"/><Relationship Id="rId14" Type="http://schemas.openxmlformats.org/officeDocument/2006/relationships/font" Target="fonts/font8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565558342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g7300dc873a_0_116:notes"/>
          <p:cNvSpPr txBox="1">
            <a:spLocks noGrp="1"/>
          </p:cNvSpPr>
          <p:nvPr>
            <p:ph type="body" idx="1"/>
          </p:nvPr>
        </p:nvSpPr>
        <p:spPr>
          <a:xfrm>
            <a:off x="685801" y="4343407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7" name="Google Shape;187;g7300dc873a_0_1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7388"/>
            <a:ext cx="6092825" cy="342741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g7300dc873a_0_116:notes"/>
          <p:cNvSpPr txBox="1">
            <a:spLocks noGrp="1"/>
          </p:cNvSpPr>
          <p:nvPr>
            <p:ph type="body" idx="1"/>
          </p:nvPr>
        </p:nvSpPr>
        <p:spPr>
          <a:xfrm>
            <a:off x="685801" y="4343407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7" name="Google Shape;187;g7300dc873a_0_1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7388"/>
            <a:ext cx="6092825" cy="342741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g72ca7f7311_0_8:notes"/>
          <p:cNvSpPr txBox="1">
            <a:spLocks noGrp="1"/>
          </p:cNvSpPr>
          <p:nvPr>
            <p:ph type="body" idx="1"/>
          </p:nvPr>
        </p:nvSpPr>
        <p:spPr>
          <a:xfrm>
            <a:off x="685801" y="4343407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8" name="Google Shape;198;g72ca7f7311_0_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7388"/>
            <a:ext cx="6092825" cy="342741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Google Shape;278;g72ca7f7311_0_24:notes"/>
          <p:cNvSpPr txBox="1">
            <a:spLocks noGrp="1"/>
          </p:cNvSpPr>
          <p:nvPr>
            <p:ph type="body" idx="1"/>
          </p:nvPr>
        </p:nvSpPr>
        <p:spPr>
          <a:xfrm>
            <a:off x="685801" y="4343407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9" name="Google Shape;279;g72ca7f7311_0_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7388"/>
            <a:ext cx="6092825" cy="342741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re et contenu" type="obj">
  <p:cSld name="OBJEC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5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5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39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15"/>
          <p:cNvSpPr txBox="1">
            <a:spLocks noGrp="1"/>
          </p:cNvSpPr>
          <p:nvPr>
            <p:ph type="dt" idx="10"/>
          </p:nvPr>
        </p:nvSpPr>
        <p:spPr>
          <a:xfrm>
            <a:off x="457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15"/>
          <p:cNvSpPr txBox="1">
            <a:spLocks noGrp="1"/>
          </p:cNvSpPr>
          <p:nvPr>
            <p:ph type="ftr" idx="11"/>
          </p:nvPr>
        </p:nvSpPr>
        <p:spPr>
          <a:xfrm>
            <a:off x="3124200" y="4767263"/>
            <a:ext cx="2895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15"/>
          <p:cNvSpPr txBox="1">
            <a:spLocks noGrp="1"/>
          </p:cNvSpPr>
          <p:nvPr>
            <p:ph type="sldNum" idx="12"/>
          </p:nvPr>
        </p:nvSpPr>
        <p:spPr>
          <a:xfrm>
            <a:off x="6553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re et texte vertical" type="vertTx">
  <p:cSld name="VERTICAL_TEXT"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24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7" name="Google Shape;127;p24"/>
          <p:cNvSpPr txBox="1">
            <a:spLocks noGrp="1"/>
          </p:cNvSpPr>
          <p:nvPr>
            <p:ph type="body" idx="1"/>
          </p:nvPr>
        </p:nvSpPr>
        <p:spPr>
          <a:xfrm rot="5400000">
            <a:off x="2874750" y="-1217400"/>
            <a:ext cx="3394500" cy="82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28" name="Google Shape;128;p24"/>
          <p:cNvSpPr txBox="1">
            <a:spLocks noGrp="1"/>
          </p:cNvSpPr>
          <p:nvPr>
            <p:ph type="dt" idx="10"/>
          </p:nvPr>
        </p:nvSpPr>
        <p:spPr>
          <a:xfrm>
            <a:off x="457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9" name="Google Shape;129;p24"/>
          <p:cNvSpPr txBox="1">
            <a:spLocks noGrp="1"/>
          </p:cNvSpPr>
          <p:nvPr>
            <p:ph type="ftr" idx="11"/>
          </p:nvPr>
        </p:nvSpPr>
        <p:spPr>
          <a:xfrm>
            <a:off x="3124200" y="4767263"/>
            <a:ext cx="2895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0" name="Google Shape;130;p24"/>
          <p:cNvSpPr txBox="1">
            <a:spLocks noGrp="1"/>
          </p:cNvSpPr>
          <p:nvPr>
            <p:ph type="sldNum" idx="12"/>
          </p:nvPr>
        </p:nvSpPr>
        <p:spPr>
          <a:xfrm>
            <a:off x="6553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re vertical et texte" type="vertTitleAndTx">
  <p:cSld name="VERTICAL_TITLE_AND_VERTICAL_TEXT"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25"/>
          <p:cNvSpPr txBox="1">
            <a:spLocks noGrp="1"/>
          </p:cNvSpPr>
          <p:nvPr>
            <p:ph type="title"/>
          </p:nvPr>
        </p:nvSpPr>
        <p:spPr>
          <a:xfrm rot="5400000">
            <a:off x="5463750" y="1371628"/>
            <a:ext cx="4388700" cy="20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3" name="Google Shape;133;p25"/>
          <p:cNvSpPr txBox="1">
            <a:spLocks noGrp="1"/>
          </p:cNvSpPr>
          <p:nvPr>
            <p:ph type="body" idx="1"/>
          </p:nvPr>
        </p:nvSpPr>
        <p:spPr>
          <a:xfrm rot="5400000">
            <a:off x="1272750" y="-609572"/>
            <a:ext cx="4388700" cy="60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34" name="Google Shape;134;p25"/>
          <p:cNvSpPr txBox="1">
            <a:spLocks noGrp="1"/>
          </p:cNvSpPr>
          <p:nvPr>
            <p:ph type="dt" idx="10"/>
          </p:nvPr>
        </p:nvSpPr>
        <p:spPr>
          <a:xfrm>
            <a:off x="457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5" name="Google Shape;135;p25"/>
          <p:cNvSpPr txBox="1">
            <a:spLocks noGrp="1"/>
          </p:cNvSpPr>
          <p:nvPr>
            <p:ph type="ftr" idx="11"/>
          </p:nvPr>
        </p:nvSpPr>
        <p:spPr>
          <a:xfrm>
            <a:off x="3124200" y="4767263"/>
            <a:ext cx="2895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6" name="Google Shape;136;p25"/>
          <p:cNvSpPr txBox="1">
            <a:spLocks noGrp="1"/>
          </p:cNvSpPr>
          <p:nvPr>
            <p:ph type="sldNum" idx="12"/>
          </p:nvPr>
        </p:nvSpPr>
        <p:spPr>
          <a:xfrm>
            <a:off x="6553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iapositive de titre" type="title">
  <p:cSld name="TITLE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6"/>
          <p:cNvSpPr txBox="1">
            <a:spLocks noGrp="1"/>
          </p:cNvSpPr>
          <p:nvPr>
            <p:ph type="ctrTitle"/>
          </p:nvPr>
        </p:nvSpPr>
        <p:spPr>
          <a:xfrm>
            <a:off x="685800" y="1597819"/>
            <a:ext cx="7772400" cy="110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6"/>
          <p:cNvSpPr txBox="1"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 rtl="0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 rtl="0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 rtl="0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77" name="Google Shape;77;p16"/>
          <p:cNvSpPr txBox="1">
            <a:spLocks noGrp="1"/>
          </p:cNvSpPr>
          <p:nvPr>
            <p:ph type="dt" idx="10"/>
          </p:nvPr>
        </p:nvSpPr>
        <p:spPr>
          <a:xfrm>
            <a:off x="457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16"/>
          <p:cNvSpPr txBox="1">
            <a:spLocks noGrp="1"/>
          </p:cNvSpPr>
          <p:nvPr>
            <p:ph type="ftr" idx="11"/>
          </p:nvPr>
        </p:nvSpPr>
        <p:spPr>
          <a:xfrm>
            <a:off x="3124200" y="4767263"/>
            <a:ext cx="2895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16"/>
          <p:cNvSpPr txBox="1">
            <a:spLocks noGrp="1"/>
          </p:cNvSpPr>
          <p:nvPr>
            <p:ph type="sldNum" idx="12"/>
          </p:nvPr>
        </p:nvSpPr>
        <p:spPr>
          <a:xfrm>
            <a:off x="6553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re de section" type="secHead">
  <p:cSld name="SECTION_HEADER"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7"/>
          <p:cNvSpPr txBox="1">
            <a:spLocks noGrp="1"/>
          </p:cNvSpPr>
          <p:nvPr>
            <p:ph type="title"/>
          </p:nvPr>
        </p:nvSpPr>
        <p:spPr>
          <a:xfrm>
            <a:off x="722313" y="3305175"/>
            <a:ext cx="7772400" cy="102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sz="4000" b="1" cap="none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17"/>
          <p:cNvSpPr txBox="1">
            <a:spLocks noGrp="1"/>
          </p:cNvSpPr>
          <p:nvPr>
            <p:ph type="body" idx="1"/>
          </p:nvPr>
        </p:nvSpPr>
        <p:spPr>
          <a:xfrm>
            <a:off x="722313" y="2180035"/>
            <a:ext cx="7772400" cy="112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marL="914400" lvl="1" indent="-228600" algn="l" rtl="0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 rtl="0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 rtl="0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 rtl="0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 rtl="0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 rtl="0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 rtl="0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 rtl="0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83" name="Google Shape;83;p17"/>
          <p:cNvSpPr txBox="1">
            <a:spLocks noGrp="1"/>
          </p:cNvSpPr>
          <p:nvPr>
            <p:ph type="dt" idx="10"/>
          </p:nvPr>
        </p:nvSpPr>
        <p:spPr>
          <a:xfrm>
            <a:off x="457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4" name="Google Shape;84;p17"/>
          <p:cNvSpPr txBox="1">
            <a:spLocks noGrp="1"/>
          </p:cNvSpPr>
          <p:nvPr>
            <p:ph type="ftr" idx="11"/>
          </p:nvPr>
        </p:nvSpPr>
        <p:spPr>
          <a:xfrm>
            <a:off x="3124200" y="4767263"/>
            <a:ext cx="2895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5" name="Google Shape;85;p17"/>
          <p:cNvSpPr txBox="1">
            <a:spLocks noGrp="1"/>
          </p:cNvSpPr>
          <p:nvPr>
            <p:ph type="sldNum" idx="12"/>
          </p:nvPr>
        </p:nvSpPr>
        <p:spPr>
          <a:xfrm>
            <a:off x="6553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eux contenus" type="twoObj">
  <p:cSld name="TWO_OBJECTS"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18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8" name="Google Shape;88;p18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4038600" cy="339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89" name="Google Shape;89;p18"/>
          <p:cNvSpPr txBox="1">
            <a:spLocks noGrp="1"/>
          </p:cNvSpPr>
          <p:nvPr>
            <p:ph type="body" idx="2"/>
          </p:nvPr>
        </p:nvSpPr>
        <p:spPr>
          <a:xfrm>
            <a:off x="4648200" y="1200150"/>
            <a:ext cx="4038600" cy="339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90" name="Google Shape;90;p18"/>
          <p:cNvSpPr txBox="1">
            <a:spLocks noGrp="1"/>
          </p:cNvSpPr>
          <p:nvPr>
            <p:ph type="dt" idx="10"/>
          </p:nvPr>
        </p:nvSpPr>
        <p:spPr>
          <a:xfrm>
            <a:off x="457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1" name="Google Shape;91;p18"/>
          <p:cNvSpPr txBox="1">
            <a:spLocks noGrp="1"/>
          </p:cNvSpPr>
          <p:nvPr>
            <p:ph type="ftr" idx="11"/>
          </p:nvPr>
        </p:nvSpPr>
        <p:spPr>
          <a:xfrm>
            <a:off x="3124200" y="4767263"/>
            <a:ext cx="2895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2" name="Google Shape;92;p18"/>
          <p:cNvSpPr txBox="1">
            <a:spLocks noGrp="1"/>
          </p:cNvSpPr>
          <p:nvPr>
            <p:ph type="sldNum" idx="12"/>
          </p:nvPr>
        </p:nvSpPr>
        <p:spPr>
          <a:xfrm>
            <a:off x="6553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aison" type="twoTxTwoObj">
  <p:cSld name="TWO_OBJECTS_WITH_TEXT"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19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5" name="Google Shape;95;p19"/>
          <p:cNvSpPr txBox="1">
            <a:spLocks noGrp="1"/>
          </p:cNvSpPr>
          <p:nvPr>
            <p:ph type="body" idx="1"/>
          </p:nvPr>
        </p:nvSpPr>
        <p:spPr>
          <a:xfrm>
            <a:off x="457200" y="1151335"/>
            <a:ext cx="4040100" cy="48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96" name="Google Shape;96;p19"/>
          <p:cNvSpPr txBox="1">
            <a:spLocks noGrp="1"/>
          </p:cNvSpPr>
          <p:nvPr>
            <p:ph type="body" idx="2"/>
          </p:nvPr>
        </p:nvSpPr>
        <p:spPr>
          <a:xfrm>
            <a:off x="457200" y="1631156"/>
            <a:ext cx="4040100" cy="296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97" name="Google Shape;97;p19"/>
          <p:cNvSpPr txBox="1">
            <a:spLocks noGrp="1"/>
          </p:cNvSpPr>
          <p:nvPr>
            <p:ph type="body" idx="3"/>
          </p:nvPr>
        </p:nvSpPr>
        <p:spPr>
          <a:xfrm>
            <a:off x="4645025" y="1151335"/>
            <a:ext cx="4041900" cy="48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98" name="Google Shape;98;p19"/>
          <p:cNvSpPr txBox="1">
            <a:spLocks noGrp="1"/>
          </p:cNvSpPr>
          <p:nvPr>
            <p:ph type="body" idx="4"/>
          </p:nvPr>
        </p:nvSpPr>
        <p:spPr>
          <a:xfrm>
            <a:off x="4645025" y="1631156"/>
            <a:ext cx="4041900" cy="296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99" name="Google Shape;99;p19"/>
          <p:cNvSpPr txBox="1">
            <a:spLocks noGrp="1"/>
          </p:cNvSpPr>
          <p:nvPr>
            <p:ph type="dt" idx="10"/>
          </p:nvPr>
        </p:nvSpPr>
        <p:spPr>
          <a:xfrm>
            <a:off x="457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0" name="Google Shape;100;p19"/>
          <p:cNvSpPr txBox="1">
            <a:spLocks noGrp="1"/>
          </p:cNvSpPr>
          <p:nvPr>
            <p:ph type="ftr" idx="11"/>
          </p:nvPr>
        </p:nvSpPr>
        <p:spPr>
          <a:xfrm>
            <a:off x="3124200" y="4767263"/>
            <a:ext cx="2895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1" name="Google Shape;101;p19"/>
          <p:cNvSpPr txBox="1">
            <a:spLocks noGrp="1"/>
          </p:cNvSpPr>
          <p:nvPr>
            <p:ph type="sldNum" idx="12"/>
          </p:nvPr>
        </p:nvSpPr>
        <p:spPr>
          <a:xfrm>
            <a:off x="6553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re seul" type="titleOnly">
  <p:cSld name="TITLE_ONLY"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20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0"/>
          <p:cNvSpPr txBox="1">
            <a:spLocks noGrp="1"/>
          </p:cNvSpPr>
          <p:nvPr>
            <p:ph type="dt" idx="10"/>
          </p:nvPr>
        </p:nvSpPr>
        <p:spPr>
          <a:xfrm>
            <a:off x="457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5" name="Google Shape;105;p20"/>
          <p:cNvSpPr txBox="1">
            <a:spLocks noGrp="1"/>
          </p:cNvSpPr>
          <p:nvPr>
            <p:ph type="ftr" idx="11"/>
          </p:nvPr>
        </p:nvSpPr>
        <p:spPr>
          <a:xfrm>
            <a:off x="3124200" y="4767263"/>
            <a:ext cx="2895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6" name="Google Shape;106;p20"/>
          <p:cNvSpPr txBox="1">
            <a:spLocks noGrp="1"/>
          </p:cNvSpPr>
          <p:nvPr>
            <p:ph type="sldNum" idx="12"/>
          </p:nvPr>
        </p:nvSpPr>
        <p:spPr>
          <a:xfrm>
            <a:off x="6553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ide" type="blank">
  <p:cSld name="BLANK"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21"/>
          <p:cNvSpPr txBox="1">
            <a:spLocks noGrp="1"/>
          </p:cNvSpPr>
          <p:nvPr>
            <p:ph type="dt" idx="10"/>
          </p:nvPr>
        </p:nvSpPr>
        <p:spPr>
          <a:xfrm>
            <a:off x="457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9" name="Google Shape;109;p21"/>
          <p:cNvSpPr txBox="1">
            <a:spLocks noGrp="1"/>
          </p:cNvSpPr>
          <p:nvPr>
            <p:ph type="ftr" idx="11"/>
          </p:nvPr>
        </p:nvSpPr>
        <p:spPr>
          <a:xfrm>
            <a:off x="3124200" y="4767263"/>
            <a:ext cx="2895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0" name="Google Shape;110;p21"/>
          <p:cNvSpPr txBox="1">
            <a:spLocks noGrp="1"/>
          </p:cNvSpPr>
          <p:nvPr>
            <p:ph type="sldNum" idx="12"/>
          </p:nvPr>
        </p:nvSpPr>
        <p:spPr>
          <a:xfrm>
            <a:off x="6553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u avec légende" type="objTx">
  <p:cSld name="OBJECT_WITH_CAPTION_TEXT"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22"/>
          <p:cNvSpPr txBox="1">
            <a:spLocks noGrp="1"/>
          </p:cNvSpPr>
          <p:nvPr>
            <p:ph type="title"/>
          </p:nvPr>
        </p:nvSpPr>
        <p:spPr>
          <a:xfrm>
            <a:off x="457200" y="204788"/>
            <a:ext cx="3008400" cy="87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3" name="Google Shape;113;p22"/>
          <p:cNvSpPr txBox="1">
            <a:spLocks noGrp="1"/>
          </p:cNvSpPr>
          <p:nvPr>
            <p:ph type="body" idx="1"/>
          </p:nvPr>
        </p:nvSpPr>
        <p:spPr>
          <a:xfrm>
            <a:off x="3575050" y="204788"/>
            <a:ext cx="5111700" cy="438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marL="137160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marL="228600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marL="274320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114" name="Google Shape;114;p22"/>
          <p:cNvSpPr txBox="1">
            <a:spLocks noGrp="1"/>
          </p:cNvSpPr>
          <p:nvPr>
            <p:ph type="body" idx="2"/>
          </p:nvPr>
        </p:nvSpPr>
        <p:spPr>
          <a:xfrm>
            <a:off x="457200" y="1076325"/>
            <a:ext cx="3008400" cy="351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 rtl="0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 rtl="0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 rtl="0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115" name="Google Shape;115;p22"/>
          <p:cNvSpPr txBox="1">
            <a:spLocks noGrp="1"/>
          </p:cNvSpPr>
          <p:nvPr>
            <p:ph type="dt" idx="10"/>
          </p:nvPr>
        </p:nvSpPr>
        <p:spPr>
          <a:xfrm>
            <a:off x="457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6" name="Google Shape;116;p22"/>
          <p:cNvSpPr txBox="1">
            <a:spLocks noGrp="1"/>
          </p:cNvSpPr>
          <p:nvPr>
            <p:ph type="ftr" idx="11"/>
          </p:nvPr>
        </p:nvSpPr>
        <p:spPr>
          <a:xfrm>
            <a:off x="3124200" y="4767263"/>
            <a:ext cx="2895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7" name="Google Shape;117;p22"/>
          <p:cNvSpPr txBox="1">
            <a:spLocks noGrp="1"/>
          </p:cNvSpPr>
          <p:nvPr>
            <p:ph type="sldNum" idx="12"/>
          </p:nvPr>
        </p:nvSpPr>
        <p:spPr>
          <a:xfrm>
            <a:off x="6553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 avec légende" type="picTx">
  <p:cSld name="PICTURE_WITH_CAPTION_TEXT"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23"/>
          <p:cNvSpPr txBox="1">
            <a:spLocks noGrp="1"/>
          </p:cNvSpPr>
          <p:nvPr>
            <p:ph type="title"/>
          </p:nvPr>
        </p:nvSpPr>
        <p:spPr>
          <a:xfrm>
            <a:off x="1792288" y="3600450"/>
            <a:ext cx="5486400" cy="42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0" name="Google Shape;120;p23"/>
          <p:cNvSpPr>
            <a:spLocks noGrp="1"/>
          </p:cNvSpPr>
          <p:nvPr>
            <p:ph type="pic" idx="2"/>
          </p:nvPr>
        </p:nvSpPr>
        <p:spPr>
          <a:xfrm>
            <a:off x="1792288" y="459581"/>
            <a:ext cx="5486400" cy="308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1" name="Google Shape;121;p23"/>
          <p:cNvSpPr txBox="1">
            <a:spLocks noGrp="1"/>
          </p:cNvSpPr>
          <p:nvPr>
            <p:ph type="body" idx="1"/>
          </p:nvPr>
        </p:nvSpPr>
        <p:spPr>
          <a:xfrm>
            <a:off x="1792288" y="4025503"/>
            <a:ext cx="5486400" cy="60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 rtl="0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 rtl="0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 rtl="0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122" name="Google Shape;122;p23"/>
          <p:cNvSpPr txBox="1">
            <a:spLocks noGrp="1"/>
          </p:cNvSpPr>
          <p:nvPr>
            <p:ph type="dt" idx="10"/>
          </p:nvPr>
        </p:nvSpPr>
        <p:spPr>
          <a:xfrm>
            <a:off x="457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3" name="Google Shape;123;p23"/>
          <p:cNvSpPr txBox="1">
            <a:spLocks noGrp="1"/>
          </p:cNvSpPr>
          <p:nvPr>
            <p:ph type="ftr" idx="11"/>
          </p:nvPr>
        </p:nvSpPr>
        <p:spPr>
          <a:xfrm>
            <a:off x="3124200" y="4767263"/>
            <a:ext cx="2895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4" name="Google Shape;124;p23"/>
          <p:cNvSpPr txBox="1">
            <a:spLocks noGrp="1"/>
          </p:cNvSpPr>
          <p:nvPr>
            <p:ph type="sldNum" idx="12"/>
          </p:nvPr>
        </p:nvSpPr>
        <p:spPr>
          <a:xfrm>
            <a:off x="6553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‹N°›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gi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gi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4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61" name="Google Shape;61;p14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39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2" name="Google Shape;62;p14"/>
          <p:cNvSpPr txBox="1">
            <a:spLocks noGrp="1"/>
          </p:cNvSpPr>
          <p:nvPr>
            <p:ph type="dt" idx="10"/>
          </p:nvPr>
        </p:nvSpPr>
        <p:spPr>
          <a:xfrm>
            <a:off x="457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3" name="Google Shape;63;p14"/>
          <p:cNvSpPr txBox="1">
            <a:spLocks noGrp="1"/>
          </p:cNvSpPr>
          <p:nvPr>
            <p:ph type="ftr" idx="11"/>
          </p:nvPr>
        </p:nvSpPr>
        <p:spPr>
          <a:xfrm>
            <a:off x="3124200" y="4767263"/>
            <a:ext cx="2895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4" name="Google Shape;64;p14"/>
          <p:cNvSpPr txBox="1">
            <a:spLocks noGrp="1"/>
          </p:cNvSpPr>
          <p:nvPr>
            <p:ph type="sldNum" idx="12"/>
          </p:nvPr>
        </p:nvSpPr>
        <p:spPr>
          <a:xfrm>
            <a:off x="6553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‹N°›</a:t>
            </a:fld>
            <a:endParaRPr/>
          </a:p>
        </p:txBody>
      </p:sp>
      <p:sp>
        <p:nvSpPr>
          <p:cNvPr id="65" name="Google Shape;65;p14"/>
          <p:cNvSpPr/>
          <p:nvPr/>
        </p:nvSpPr>
        <p:spPr>
          <a:xfrm>
            <a:off x="-72008" y="4462818"/>
            <a:ext cx="9252600" cy="690900"/>
          </a:xfrm>
          <a:prstGeom prst="rect">
            <a:avLst/>
          </a:prstGeom>
          <a:solidFill>
            <a:srgbClr val="003D1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5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66" name="Google Shape;66;p14"/>
          <p:cNvPicPr preferRelativeResize="0"/>
          <p:nvPr/>
        </p:nvPicPr>
        <p:blipFill rotWithShape="1">
          <a:blip r:embed="rId13">
            <a:alphaModFix/>
          </a:blip>
          <a:srcRect/>
          <a:stretch/>
        </p:blipFill>
        <p:spPr>
          <a:xfrm>
            <a:off x="286604" y="4542167"/>
            <a:ext cx="1023583" cy="557135"/>
          </a:xfrm>
          <a:prstGeom prst="rect">
            <a:avLst/>
          </a:prstGeom>
          <a:noFill/>
          <a:ln>
            <a:noFill/>
          </a:ln>
        </p:spPr>
      </p:pic>
      <p:pic>
        <p:nvPicPr>
          <p:cNvPr id="67" name="Google Shape;67;p14"/>
          <p:cNvPicPr preferRelativeResize="0"/>
          <p:nvPr/>
        </p:nvPicPr>
        <p:blipFill rotWithShape="1">
          <a:blip r:embed="rId14">
            <a:alphaModFix/>
          </a:blip>
          <a:srcRect/>
          <a:stretch/>
        </p:blipFill>
        <p:spPr>
          <a:xfrm>
            <a:off x="7416212" y="4467068"/>
            <a:ext cx="1269219" cy="696970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60" r:id="rId1"/>
    <p:sldLayoutId id="2147483661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jp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3.jp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10" Type="http://schemas.openxmlformats.org/officeDocument/2006/relationships/image" Target="../media/image16.png"/><Relationship Id="rId4" Type="http://schemas.openxmlformats.org/officeDocument/2006/relationships/image" Target="../media/image10.png"/><Relationship Id="rId9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9" name="Google Shape;189;p31" descr="C:\Users\ccollin\Desktop\PHOTOS BUDG 2017\Chefs\Fotolia_chefs_L.JPG"/>
          <p:cNvPicPr preferRelativeResize="0"/>
          <p:nvPr/>
        </p:nvPicPr>
        <p:blipFill rotWithShape="1">
          <a:blip r:embed="rId3">
            <a:alphaModFix/>
          </a:blip>
          <a:srcRect l="53871" t="13532" r="30486" b="-4112"/>
          <a:stretch/>
        </p:blipFill>
        <p:spPr>
          <a:xfrm>
            <a:off x="1" y="0"/>
            <a:ext cx="1430290" cy="4677492"/>
          </a:xfrm>
          <a:prstGeom prst="rect">
            <a:avLst/>
          </a:prstGeom>
          <a:noFill/>
          <a:ln>
            <a:noFill/>
          </a:ln>
        </p:spPr>
      </p:pic>
      <p:sp>
        <p:nvSpPr>
          <p:cNvPr id="190" name="Google Shape;190;p31"/>
          <p:cNvSpPr/>
          <p:nvPr/>
        </p:nvSpPr>
        <p:spPr>
          <a:xfrm>
            <a:off x="2855843" y="1814549"/>
            <a:ext cx="4887345" cy="53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800" dirty="0" smtClean="0">
                <a:solidFill>
                  <a:srgbClr val="2D693B"/>
                </a:solidFill>
                <a:latin typeface="Bebas Neue"/>
                <a:ea typeface="Bebas Neue"/>
                <a:cs typeface="Bebas Neue"/>
                <a:sym typeface="Bebas Neue"/>
              </a:rPr>
              <a:t>PRESENTATION BONDUELLE FOOD SERVICE</a:t>
            </a:r>
            <a:endParaRPr sz="2800" dirty="0">
              <a:solidFill>
                <a:srgbClr val="C4BD97"/>
              </a:solidFill>
              <a:latin typeface="Bebas Neue"/>
              <a:ea typeface="Bebas Neue"/>
              <a:cs typeface="Bebas Neue"/>
              <a:sym typeface="Bebas Neue"/>
            </a:endParaRPr>
          </a:p>
        </p:txBody>
      </p:sp>
    </p:spTree>
    <p:extLst>
      <p:ext uri="{BB962C8B-B14F-4D97-AF65-F5344CB8AC3E}">
        <p14:creationId xmlns:p14="http://schemas.microsoft.com/office/powerpoint/2010/main" val="46523940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9" name="Google Shape;189;p31" descr="C:\Users\ccollin\Desktop\PHOTOS BUDG 2017\Chefs\Fotolia_chefs_L.JPG"/>
          <p:cNvPicPr preferRelativeResize="0"/>
          <p:nvPr/>
        </p:nvPicPr>
        <p:blipFill rotWithShape="1">
          <a:blip r:embed="rId3">
            <a:alphaModFix/>
          </a:blip>
          <a:srcRect l="53871" t="13532" r="30486" b="-4112"/>
          <a:stretch/>
        </p:blipFill>
        <p:spPr>
          <a:xfrm>
            <a:off x="1" y="0"/>
            <a:ext cx="1430290" cy="4677492"/>
          </a:xfrm>
          <a:prstGeom prst="rect">
            <a:avLst/>
          </a:prstGeom>
          <a:noFill/>
          <a:ln>
            <a:noFill/>
          </a:ln>
        </p:spPr>
      </p:pic>
      <p:sp>
        <p:nvSpPr>
          <p:cNvPr id="190" name="Google Shape;190;p31"/>
          <p:cNvSpPr/>
          <p:nvPr/>
        </p:nvSpPr>
        <p:spPr>
          <a:xfrm>
            <a:off x="1479332" y="46560"/>
            <a:ext cx="4395300" cy="53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>
                <a:solidFill>
                  <a:srgbClr val="2D693B"/>
                </a:solidFill>
                <a:latin typeface="Bebas Neue"/>
                <a:ea typeface="Bebas Neue"/>
                <a:cs typeface="Bebas Neue"/>
                <a:sym typeface="Bebas Neue"/>
              </a:rPr>
              <a:t>Le groupe </a:t>
            </a:r>
            <a:r>
              <a:rPr lang="en-GB" sz="2400" b="0" i="0" u="none" strike="noStrike" cap="none">
                <a:solidFill>
                  <a:srgbClr val="2D693B"/>
                </a:solidFill>
                <a:latin typeface="Bebas Neue"/>
                <a:ea typeface="Bebas Neue"/>
                <a:cs typeface="Bebas Neue"/>
                <a:sym typeface="Bebas Neue"/>
              </a:rPr>
              <a:t>BONDUELLE</a:t>
            </a:r>
            <a:endParaRPr sz="1600">
              <a:solidFill>
                <a:srgbClr val="C4BD97"/>
              </a:solidFill>
              <a:latin typeface="Bebas Neue"/>
              <a:ea typeface="Bebas Neue"/>
              <a:cs typeface="Bebas Neue"/>
              <a:sym typeface="Bebas Neue"/>
            </a:endParaRPr>
          </a:p>
        </p:txBody>
      </p:sp>
      <p:pic>
        <p:nvPicPr>
          <p:cNvPr id="191" name="Google Shape;191;p3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889734" y="2421462"/>
            <a:ext cx="4020239" cy="2007200"/>
          </a:xfrm>
          <a:prstGeom prst="rect">
            <a:avLst/>
          </a:prstGeom>
          <a:noFill/>
          <a:ln>
            <a:noFill/>
          </a:ln>
        </p:spPr>
      </p:pic>
      <p:sp>
        <p:nvSpPr>
          <p:cNvPr id="192" name="Google Shape;192;p31"/>
          <p:cNvSpPr txBox="1"/>
          <p:nvPr/>
        </p:nvSpPr>
        <p:spPr>
          <a:xfrm>
            <a:off x="2572350" y="714838"/>
            <a:ext cx="3237300" cy="185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b="1">
                <a:solidFill>
                  <a:srgbClr val="FFAB40"/>
                </a:solidFill>
                <a:latin typeface="Roboto"/>
                <a:ea typeface="Roboto"/>
                <a:cs typeface="Roboto"/>
                <a:sym typeface="Roboto"/>
              </a:rPr>
              <a:t>BONDUELLE ENTREPRISE </a:t>
            </a:r>
            <a:endParaRPr b="1">
              <a:solidFill>
                <a:srgbClr val="FFAB40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 b="1">
                <a:solidFill>
                  <a:srgbClr val="FFAB40"/>
                </a:solidFill>
                <a:latin typeface="Roboto"/>
                <a:ea typeface="Roboto"/>
                <a:cs typeface="Roboto"/>
                <a:sym typeface="Roboto"/>
              </a:rPr>
              <a:t>FAMILIALE FRANÇAISE</a:t>
            </a:r>
            <a:r>
              <a:rPr lang="en-GB" sz="1800" b="1">
                <a:latin typeface="Roboto"/>
                <a:ea typeface="Roboto"/>
                <a:cs typeface="Roboto"/>
                <a:sym typeface="Roboto"/>
              </a:rPr>
              <a:t> </a:t>
            </a:r>
            <a:endParaRPr sz="1800" b="1">
              <a:latin typeface="Roboto"/>
              <a:ea typeface="Roboto"/>
              <a:cs typeface="Roboto"/>
              <a:sym typeface="Roboto"/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b="1">
                <a:latin typeface="Roboto"/>
                <a:ea typeface="Roboto"/>
                <a:cs typeface="Roboto"/>
                <a:sym typeface="Roboto"/>
              </a:rPr>
              <a:t>DEPUIS + DE</a:t>
            </a:r>
            <a:r>
              <a:rPr lang="en-GB" sz="1800" b="1">
                <a:latin typeface="Roboto"/>
                <a:ea typeface="Roboto"/>
                <a:cs typeface="Roboto"/>
                <a:sym typeface="Roboto"/>
              </a:rPr>
              <a:t> 160 ANS </a:t>
            </a:r>
            <a:endParaRPr sz="1800" b="1">
              <a:latin typeface="Roboto"/>
              <a:ea typeface="Roboto"/>
              <a:cs typeface="Roboto"/>
              <a:sym typeface="Roboto"/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600" b="1">
              <a:latin typeface="Roboto"/>
              <a:ea typeface="Roboto"/>
              <a:cs typeface="Roboto"/>
              <a:sym typeface="Roboto"/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 b="1">
                <a:solidFill>
                  <a:srgbClr val="38761D"/>
                </a:solidFill>
                <a:latin typeface="Roboto"/>
                <a:ea typeface="Roboto"/>
                <a:cs typeface="Roboto"/>
                <a:sym typeface="Roboto"/>
              </a:rPr>
              <a:t>expert du végétal</a:t>
            </a:r>
            <a:endParaRPr sz="1800" b="1">
              <a:solidFill>
                <a:srgbClr val="38761D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0000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 b="1" u="sng">
              <a:solidFill>
                <a:srgbClr val="38761D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 b="1" u="sng">
              <a:solidFill>
                <a:srgbClr val="38761D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800" b="1">
              <a:solidFill>
                <a:srgbClr val="6AA84F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800" b="1">
              <a:solidFill>
                <a:srgbClr val="6AA84F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4572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1">
              <a:solidFill>
                <a:srgbClr val="E69138"/>
              </a:solidFill>
              <a:latin typeface="Oswald"/>
              <a:ea typeface="Oswald"/>
              <a:cs typeface="Oswald"/>
              <a:sym typeface="Oswald"/>
            </a:endParaRPr>
          </a:p>
          <a:p>
            <a:pPr marL="4572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193" name="Google Shape;193;p31"/>
          <p:cNvPicPr preferRelativeResize="0"/>
          <p:nvPr/>
        </p:nvPicPr>
        <p:blipFill rotWithShape="1">
          <a:blip r:embed="rId5">
            <a:alphaModFix/>
          </a:blip>
          <a:srcRect r="18493"/>
          <a:stretch/>
        </p:blipFill>
        <p:spPr>
          <a:xfrm>
            <a:off x="2055751" y="564551"/>
            <a:ext cx="1649286" cy="2007200"/>
          </a:xfrm>
          <a:prstGeom prst="rect">
            <a:avLst/>
          </a:prstGeom>
          <a:noFill/>
          <a:ln>
            <a:noFill/>
          </a:ln>
        </p:spPr>
      </p:pic>
      <p:sp>
        <p:nvSpPr>
          <p:cNvPr id="194" name="Google Shape;194;p31"/>
          <p:cNvSpPr/>
          <p:nvPr/>
        </p:nvSpPr>
        <p:spPr>
          <a:xfrm>
            <a:off x="3158166" y="586133"/>
            <a:ext cx="121500" cy="121500"/>
          </a:xfrm>
          <a:prstGeom prst="ellipse">
            <a:avLst/>
          </a:prstGeom>
          <a:solidFill>
            <a:srgbClr val="FFAB40"/>
          </a:solidFill>
          <a:ln w="9525" cap="flat" cmpd="sng">
            <a:solidFill>
              <a:srgbClr val="FFAB4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95" name="Google Shape;195;p31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 rot="1101391">
            <a:off x="4896341" y="1841062"/>
            <a:ext cx="424267" cy="42425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p32"/>
          <p:cNvSpPr/>
          <p:nvPr/>
        </p:nvSpPr>
        <p:spPr>
          <a:xfrm>
            <a:off x="1479332" y="46560"/>
            <a:ext cx="4395300" cy="53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>
                <a:solidFill>
                  <a:srgbClr val="2D693B"/>
                </a:solidFill>
                <a:latin typeface="Bebas Neue"/>
                <a:ea typeface="Bebas Neue"/>
                <a:cs typeface="Bebas Neue"/>
                <a:sym typeface="Bebas Neue"/>
              </a:rPr>
              <a:t>b</a:t>
            </a:r>
            <a:r>
              <a:rPr lang="en-GB" sz="2400" b="0" i="0" u="none" strike="noStrike" cap="none">
                <a:solidFill>
                  <a:srgbClr val="2D693B"/>
                </a:solidFill>
                <a:latin typeface="Bebas Neue"/>
                <a:ea typeface="Bebas Neue"/>
                <a:cs typeface="Bebas Neue"/>
                <a:sym typeface="Bebas Neue"/>
              </a:rPr>
              <a:t>ONDUELLE foodse</a:t>
            </a:r>
            <a:r>
              <a:rPr lang="en-GB" sz="2400">
                <a:solidFill>
                  <a:srgbClr val="2D693B"/>
                </a:solidFill>
                <a:latin typeface="Bebas Neue"/>
                <a:ea typeface="Bebas Neue"/>
                <a:cs typeface="Bebas Neue"/>
                <a:sym typeface="Bebas Neue"/>
              </a:rPr>
              <a:t>rvice</a:t>
            </a:r>
            <a:endParaRPr sz="1600">
              <a:solidFill>
                <a:srgbClr val="C4BD97"/>
              </a:solidFill>
              <a:latin typeface="Bebas Neue"/>
              <a:ea typeface="Bebas Neue"/>
              <a:cs typeface="Bebas Neue"/>
              <a:sym typeface="Bebas Neue"/>
            </a:endParaRPr>
          </a:p>
        </p:txBody>
      </p:sp>
      <p:pic>
        <p:nvPicPr>
          <p:cNvPr id="201" name="Google Shape;201;p32"/>
          <p:cNvPicPr preferRelativeResize="0"/>
          <p:nvPr/>
        </p:nvPicPr>
        <p:blipFill rotWithShape="1">
          <a:blip r:embed="rId3">
            <a:alphaModFix/>
          </a:blip>
          <a:srcRect l="3155" t="37233" r="5902" b="13101"/>
          <a:stretch/>
        </p:blipFill>
        <p:spPr>
          <a:xfrm>
            <a:off x="2907938" y="1173700"/>
            <a:ext cx="4065523" cy="1249001"/>
          </a:xfrm>
          <a:prstGeom prst="rect">
            <a:avLst/>
          </a:prstGeom>
          <a:noFill/>
          <a:ln>
            <a:noFill/>
          </a:ln>
        </p:spPr>
      </p:pic>
      <p:pic>
        <p:nvPicPr>
          <p:cNvPr id="202" name="Google Shape;202;p32"/>
          <p:cNvPicPr preferRelativeResize="0"/>
          <p:nvPr/>
        </p:nvPicPr>
        <p:blipFill rotWithShape="1">
          <a:blip r:embed="rId4">
            <a:alphaModFix/>
          </a:blip>
          <a:srcRect l="30636" t="20099" r="54056" b="32927"/>
          <a:stretch/>
        </p:blipFill>
        <p:spPr>
          <a:xfrm>
            <a:off x="6973462" y="1173700"/>
            <a:ext cx="723901" cy="1249000"/>
          </a:xfrm>
          <a:prstGeom prst="rect">
            <a:avLst/>
          </a:prstGeom>
          <a:noFill/>
          <a:ln>
            <a:noFill/>
          </a:ln>
        </p:spPr>
      </p:pic>
      <p:sp>
        <p:nvSpPr>
          <p:cNvPr id="203" name="Google Shape;203;p32"/>
          <p:cNvSpPr txBox="1"/>
          <p:nvPr/>
        </p:nvSpPr>
        <p:spPr>
          <a:xfrm>
            <a:off x="1598550" y="714850"/>
            <a:ext cx="7408200" cy="38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b="1">
                <a:solidFill>
                  <a:srgbClr val="FFAB40"/>
                </a:solidFill>
                <a:latin typeface="Roboto"/>
                <a:ea typeface="Roboto"/>
                <a:cs typeface="Roboto"/>
                <a:sym typeface="Roboto"/>
              </a:rPr>
              <a:t>Des </a:t>
            </a:r>
            <a:r>
              <a:rPr lang="en-GB" sz="1800" b="1">
                <a:solidFill>
                  <a:srgbClr val="FFAB40"/>
                </a:solidFill>
                <a:latin typeface="Roboto"/>
                <a:ea typeface="Roboto"/>
                <a:cs typeface="Roboto"/>
                <a:sym typeface="Roboto"/>
              </a:rPr>
              <a:t>conseillers culinaires</a:t>
            </a:r>
            <a:r>
              <a:rPr lang="en-GB" b="1">
                <a:solidFill>
                  <a:srgbClr val="FFAB40"/>
                </a:solidFill>
                <a:latin typeface="Roboto"/>
                <a:ea typeface="Roboto"/>
                <a:cs typeface="Roboto"/>
                <a:sym typeface="Roboto"/>
              </a:rPr>
              <a:t> depuis </a:t>
            </a:r>
            <a:r>
              <a:rPr lang="en-GB" sz="1800" b="1">
                <a:solidFill>
                  <a:srgbClr val="FFAB40"/>
                </a:solidFill>
                <a:latin typeface="Roboto"/>
                <a:ea typeface="Roboto"/>
                <a:cs typeface="Roboto"/>
                <a:sym typeface="Roboto"/>
              </a:rPr>
              <a:t>50 ans</a:t>
            </a:r>
            <a:r>
              <a:rPr lang="en-GB" b="1">
                <a:solidFill>
                  <a:srgbClr val="FFAB40"/>
                </a:solidFill>
                <a:latin typeface="Roboto"/>
                <a:ea typeface="Roboto"/>
                <a:cs typeface="Roboto"/>
                <a:sym typeface="Roboto"/>
              </a:rPr>
              <a:t> pour vous accompagner sur le terrain</a:t>
            </a:r>
            <a:endParaRPr b="1">
              <a:solidFill>
                <a:srgbClr val="FFAB40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b="1">
              <a:solidFill>
                <a:srgbClr val="FFAB40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b="1">
              <a:solidFill>
                <a:srgbClr val="FFAB40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b="1">
              <a:solidFill>
                <a:srgbClr val="FFAB40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b="1">
              <a:solidFill>
                <a:srgbClr val="FFAB40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b="1">
              <a:solidFill>
                <a:srgbClr val="FFAB40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b="1">
              <a:solidFill>
                <a:srgbClr val="FFAB40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b="1">
              <a:solidFill>
                <a:srgbClr val="FFAB40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 b="1">
                <a:solidFill>
                  <a:srgbClr val="38761D"/>
                </a:solidFill>
                <a:latin typeface="Roboto"/>
                <a:ea typeface="Roboto"/>
                <a:cs typeface="Roboto"/>
                <a:sym typeface="Roboto"/>
              </a:rPr>
              <a:t>1600 familles d’agriculteurs</a:t>
            </a:r>
            <a:r>
              <a:rPr lang="en-GB" b="1">
                <a:solidFill>
                  <a:srgbClr val="38761D"/>
                </a:solidFill>
                <a:latin typeface="Roboto"/>
                <a:ea typeface="Roboto"/>
                <a:cs typeface="Roboto"/>
                <a:sym typeface="Roboto"/>
              </a:rPr>
              <a:t> partenaires en </a:t>
            </a:r>
            <a:r>
              <a:rPr lang="en-GB" sz="1800" b="1">
                <a:solidFill>
                  <a:srgbClr val="38761D"/>
                </a:solidFill>
                <a:latin typeface="Roboto"/>
                <a:ea typeface="Roboto"/>
                <a:cs typeface="Roboto"/>
                <a:sym typeface="Roboto"/>
              </a:rPr>
              <a:t>France</a:t>
            </a:r>
            <a:r>
              <a:rPr lang="en-GB" b="1">
                <a:solidFill>
                  <a:srgbClr val="38761D"/>
                </a:solidFill>
                <a:latin typeface="Roboto"/>
                <a:ea typeface="Roboto"/>
                <a:cs typeface="Roboto"/>
                <a:sym typeface="Roboto"/>
              </a:rPr>
              <a:t>, sur l’ensemble de l’hexagone</a:t>
            </a:r>
            <a:endParaRPr b="1">
              <a:solidFill>
                <a:srgbClr val="FFAB4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204" name="Google Shape;204;p32"/>
          <p:cNvPicPr preferRelativeResize="0"/>
          <p:nvPr/>
        </p:nvPicPr>
        <p:blipFill rotWithShape="1">
          <a:blip r:embed="rId5">
            <a:alphaModFix/>
          </a:blip>
          <a:srcRect t="24398" b="38923"/>
          <a:stretch/>
        </p:blipFill>
        <p:spPr>
          <a:xfrm>
            <a:off x="2907938" y="2885625"/>
            <a:ext cx="4789424" cy="1405363"/>
          </a:xfrm>
          <a:prstGeom prst="rect">
            <a:avLst/>
          </a:prstGeom>
          <a:noFill/>
          <a:ln>
            <a:noFill/>
          </a:ln>
        </p:spPr>
      </p:pic>
      <p:pic>
        <p:nvPicPr>
          <p:cNvPr id="205" name="Google Shape;205;p32" descr="C:\Users\ccollin\Desktop\PHOTOS BUDG 2017\Chefs\Fotolia_chefs_L.JPG"/>
          <p:cNvPicPr preferRelativeResize="0"/>
          <p:nvPr/>
        </p:nvPicPr>
        <p:blipFill rotWithShape="1">
          <a:blip r:embed="rId6">
            <a:alphaModFix/>
          </a:blip>
          <a:srcRect l="53871" t="13532" r="30486" b="-4112"/>
          <a:stretch/>
        </p:blipFill>
        <p:spPr>
          <a:xfrm>
            <a:off x="1" y="0"/>
            <a:ext cx="1430290" cy="467749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1" name="Google Shape;281;p37" descr="C:\Users\ccollin\Desktop\PHOTOS BUDG 2017\Chefs\Fotolia_chefs_L.JPG"/>
          <p:cNvPicPr preferRelativeResize="0"/>
          <p:nvPr/>
        </p:nvPicPr>
        <p:blipFill rotWithShape="1">
          <a:blip r:embed="rId3">
            <a:alphaModFix/>
          </a:blip>
          <a:srcRect l="53871" t="13532" r="30486" b="-4112"/>
          <a:stretch/>
        </p:blipFill>
        <p:spPr>
          <a:xfrm>
            <a:off x="1" y="0"/>
            <a:ext cx="1430290" cy="4677492"/>
          </a:xfrm>
          <a:prstGeom prst="rect">
            <a:avLst/>
          </a:prstGeom>
          <a:noFill/>
          <a:ln>
            <a:noFill/>
          </a:ln>
        </p:spPr>
      </p:pic>
      <p:sp>
        <p:nvSpPr>
          <p:cNvPr id="282" name="Google Shape;282;p37"/>
          <p:cNvSpPr txBox="1"/>
          <p:nvPr/>
        </p:nvSpPr>
        <p:spPr>
          <a:xfrm>
            <a:off x="1574775" y="490250"/>
            <a:ext cx="3635100" cy="64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000" i="1">
                <a:solidFill>
                  <a:srgbClr val="222222"/>
                </a:solidFill>
                <a:latin typeface="Lobster"/>
                <a:ea typeface="Lobster"/>
                <a:cs typeface="Lobster"/>
                <a:sym typeface="Lobster"/>
              </a:rPr>
              <a:t>bien cultiver</a:t>
            </a:r>
            <a:endParaRPr sz="3000">
              <a:solidFill>
                <a:srgbClr val="222222"/>
              </a:solidFill>
              <a:latin typeface="Lobster"/>
              <a:ea typeface="Lobster"/>
              <a:cs typeface="Lobster"/>
              <a:sym typeface="Lobster"/>
            </a:endParaRPr>
          </a:p>
        </p:txBody>
      </p:sp>
      <p:pic>
        <p:nvPicPr>
          <p:cNvPr id="283" name="Google Shape;283;p3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574774" y="1142312"/>
            <a:ext cx="717125" cy="8834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84" name="Google Shape;284;p3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574775" y="2269489"/>
            <a:ext cx="717125" cy="883428"/>
          </a:xfrm>
          <a:prstGeom prst="rect">
            <a:avLst/>
          </a:prstGeom>
          <a:noFill/>
          <a:ln>
            <a:noFill/>
          </a:ln>
        </p:spPr>
      </p:pic>
      <p:pic>
        <p:nvPicPr>
          <p:cNvPr id="285" name="Google Shape;285;p37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574787" y="3358212"/>
            <a:ext cx="717125" cy="8834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86" name="Google Shape;286;p37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5440750" y="1142300"/>
            <a:ext cx="717125" cy="864186"/>
          </a:xfrm>
          <a:prstGeom prst="rect">
            <a:avLst/>
          </a:prstGeom>
          <a:noFill/>
          <a:ln>
            <a:noFill/>
          </a:ln>
        </p:spPr>
      </p:pic>
      <p:pic>
        <p:nvPicPr>
          <p:cNvPr id="287" name="Google Shape;287;p37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5440751" y="1936124"/>
            <a:ext cx="717125" cy="864173"/>
          </a:xfrm>
          <a:prstGeom prst="rect">
            <a:avLst/>
          </a:prstGeom>
          <a:noFill/>
          <a:ln>
            <a:noFill/>
          </a:ln>
        </p:spPr>
      </p:pic>
      <p:pic>
        <p:nvPicPr>
          <p:cNvPr id="288" name="Google Shape;288;p37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5440750" y="2761553"/>
            <a:ext cx="717125" cy="864173"/>
          </a:xfrm>
          <a:prstGeom prst="rect">
            <a:avLst/>
          </a:prstGeom>
          <a:noFill/>
          <a:ln>
            <a:noFill/>
          </a:ln>
        </p:spPr>
      </p:pic>
      <p:pic>
        <p:nvPicPr>
          <p:cNvPr id="289" name="Google Shape;289;p37"/>
          <p:cNvPicPr preferRelativeResize="0"/>
          <p:nvPr/>
        </p:nvPicPr>
        <p:blipFill rotWithShape="1">
          <a:blip r:embed="rId10">
            <a:alphaModFix/>
          </a:blip>
          <a:srcRect l="13212" t="11937" r="13344" b="13128"/>
          <a:stretch/>
        </p:blipFill>
        <p:spPr>
          <a:xfrm>
            <a:off x="5366375" y="3549200"/>
            <a:ext cx="865875" cy="883425"/>
          </a:xfrm>
          <a:prstGeom prst="rect">
            <a:avLst/>
          </a:prstGeom>
          <a:noFill/>
          <a:ln>
            <a:noFill/>
          </a:ln>
        </p:spPr>
      </p:pic>
      <p:sp>
        <p:nvSpPr>
          <p:cNvPr id="290" name="Google Shape;290;p37"/>
          <p:cNvSpPr txBox="1"/>
          <p:nvPr/>
        </p:nvSpPr>
        <p:spPr>
          <a:xfrm>
            <a:off x="2378438" y="1274863"/>
            <a:ext cx="2831400" cy="61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GB">
                <a:solidFill>
                  <a:srgbClr val="222222"/>
                </a:solidFill>
                <a:latin typeface="Oswald"/>
                <a:ea typeface="Oswald"/>
                <a:cs typeface="Oswald"/>
                <a:sym typeface="Oswald"/>
              </a:rPr>
              <a:t>Nous favorisons</a:t>
            </a:r>
            <a:r>
              <a:rPr lang="en-GB" b="1">
                <a:solidFill>
                  <a:srgbClr val="222222"/>
                </a:solidFill>
                <a:latin typeface="Oswald"/>
                <a:ea typeface="Oswald"/>
                <a:cs typeface="Oswald"/>
                <a:sym typeface="Oswald"/>
              </a:rPr>
              <a:t> l’origine France </a:t>
            </a:r>
            <a:r>
              <a:rPr lang="en-GB">
                <a:solidFill>
                  <a:srgbClr val="222222"/>
                </a:solidFill>
                <a:latin typeface="Oswald"/>
                <a:ea typeface="Oswald"/>
                <a:cs typeface="Oswald"/>
                <a:sym typeface="Oswald"/>
              </a:rPr>
              <a:t>en respectant les saisons</a:t>
            </a:r>
            <a:endParaRPr>
              <a:solidFill>
                <a:srgbClr val="222222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291" name="Google Shape;291;p37"/>
          <p:cNvSpPr txBox="1"/>
          <p:nvPr/>
        </p:nvSpPr>
        <p:spPr>
          <a:xfrm>
            <a:off x="2378438" y="2402050"/>
            <a:ext cx="2831400" cy="61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rgbClr val="222222"/>
                </a:solidFill>
                <a:latin typeface="Oswald"/>
                <a:ea typeface="Oswald"/>
                <a:cs typeface="Oswald"/>
                <a:sym typeface="Oswald"/>
              </a:rPr>
              <a:t>Nous encourageons la </a:t>
            </a:r>
            <a:r>
              <a:rPr lang="en-GB" b="1">
                <a:solidFill>
                  <a:srgbClr val="222222"/>
                </a:solidFill>
                <a:latin typeface="Oswald"/>
                <a:ea typeface="Oswald"/>
                <a:cs typeface="Oswald"/>
                <a:sym typeface="Oswald"/>
              </a:rPr>
              <a:t>réduction des</a:t>
            </a:r>
            <a:r>
              <a:rPr lang="en-GB">
                <a:solidFill>
                  <a:srgbClr val="222222"/>
                </a:solidFill>
                <a:latin typeface="Oswald"/>
                <a:ea typeface="Oswald"/>
                <a:cs typeface="Oswald"/>
                <a:sym typeface="Oswald"/>
              </a:rPr>
              <a:t> </a:t>
            </a:r>
            <a:r>
              <a:rPr lang="en-GB" b="1">
                <a:solidFill>
                  <a:srgbClr val="222222"/>
                </a:solidFill>
                <a:latin typeface="Oswald"/>
                <a:ea typeface="Oswald"/>
                <a:cs typeface="Oswald"/>
                <a:sym typeface="Oswald"/>
              </a:rPr>
              <a:t>pesticides </a:t>
            </a:r>
            <a:endParaRPr>
              <a:solidFill>
                <a:srgbClr val="222222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292" name="Google Shape;292;p37"/>
          <p:cNvSpPr txBox="1"/>
          <p:nvPr/>
        </p:nvSpPr>
        <p:spPr>
          <a:xfrm>
            <a:off x="2378438" y="3416525"/>
            <a:ext cx="2831400" cy="76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rgbClr val="222222"/>
                </a:solidFill>
                <a:latin typeface="Oswald"/>
                <a:ea typeface="Oswald"/>
                <a:cs typeface="Oswald"/>
                <a:sym typeface="Oswald"/>
              </a:rPr>
              <a:t>Nous aidons à la </a:t>
            </a:r>
            <a:r>
              <a:rPr lang="en-GB" b="1">
                <a:solidFill>
                  <a:srgbClr val="222222"/>
                </a:solidFill>
                <a:latin typeface="Oswald"/>
                <a:ea typeface="Oswald"/>
                <a:cs typeface="Oswald"/>
                <a:sym typeface="Oswald"/>
              </a:rPr>
              <a:t>sauvegarde de la biodiversité </a:t>
            </a:r>
            <a:r>
              <a:rPr lang="en-GB">
                <a:solidFill>
                  <a:srgbClr val="222222"/>
                </a:solidFill>
                <a:latin typeface="Oswald"/>
                <a:ea typeface="Oswald"/>
                <a:cs typeface="Oswald"/>
                <a:sym typeface="Oswald"/>
              </a:rPr>
              <a:t> en préservant les insectes pollinisateurs</a:t>
            </a:r>
            <a:endParaRPr>
              <a:solidFill>
                <a:srgbClr val="222222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293" name="Google Shape;293;p37"/>
          <p:cNvSpPr txBox="1"/>
          <p:nvPr/>
        </p:nvSpPr>
        <p:spPr>
          <a:xfrm>
            <a:off x="6312600" y="1265238"/>
            <a:ext cx="2831400" cy="61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rgbClr val="222222"/>
                </a:solidFill>
                <a:latin typeface="Oswald"/>
                <a:ea typeface="Oswald"/>
                <a:cs typeface="Oswald"/>
                <a:sym typeface="Oswald"/>
              </a:rPr>
              <a:t>Nous nous engageons à réduire les </a:t>
            </a:r>
            <a:r>
              <a:rPr lang="en-GB" b="1">
                <a:solidFill>
                  <a:srgbClr val="222222"/>
                </a:solidFill>
                <a:latin typeface="Oswald"/>
                <a:ea typeface="Oswald"/>
                <a:cs typeface="Oswald"/>
                <a:sym typeface="Oswald"/>
              </a:rPr>
              <a:t>additifs </a:t>
            </a:r>
            <a:r>
              <a:rPr lang="en-GB">
                <a:solidFill>
                  <a:srgbClr val="222222"/>
                </a:solidFill>
                <a:latin typeface="Oswald"/>
                <a:ea typeface="Oswald"/>
                <a:cs typeface="Oswald"/>
                <a:sym typeface="Oswald"/>
              </a:rPr>
              <a:t>dans nos recettes</a:t>
            </a:r>
            <a:endParaRPr>
              <a:solidFill>
                <a:srgbClr val="222222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294" name="Google Shape;294;p37"/>
          <p:cNvSpPr txBox="1"/>
          <p:nvPr/>
        </p:nvSpPr>
        <p:spPr>
          <a:xfrm>
            <a:off x="6312600" y="2091325"/>
            <a:ext cx="2831400" cy="61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rgbClr val="222222"/>
                </a:solidFill>
                <a:latin typeface="Oswald"/>
                <a:ea typeface="Oswald"/>
                <a:cs typeface="Oswald"/>
                <a:sym typeface="Oswald"/>
              </a:rPr>
              <a:t>Nous proposons toujours plus de produits issus de</a:t>
            </a:r>
            <a:r>
              <a:rPr lang="en-GB" b="1">
                <a:solidFill>
                  <a:srgbClr val="222222"/>
                </a:solidFill>
                <a:latin typeface="Oswald"/>
                <a:ea typeface="Oswald"/>
                <a:cs typeface="Oswald"/>
                <a:sym typeface="Oswald"/>
              </a:rPr>
              <a:t> l’agriculture biologique</a:t>
            </a:r>
            <a:endParaRPr>
              <a:solidFill>
                <a:srgbClr val="222222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295" name="Google Shape;295;p37"/>
          <p:cNvSpPr txBox="1"/>
          <p:nvPr/>
        </p:nvSpPr>
        <p:spPr>
          <a:xfrm>
            <a:off x="6312600" y="2800288"/>
            <a:ext cx="2831400" cy="76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rgbClr val="222222"/>
                </a:solidFill>
                <a:latin typeface="Oswald"/>
                <a:ea typeface="Oswald"/>
                <a:cs typeface="Oswald"/>
                <a:sym typeface="Oswald"/>
              </a:rPr>
              <a:t>Nous nous engageons pour des </a:t>
            </a:r>
            <a:r>
              <a:rPr lang="en-GB" b="1">
                <a:solidFill>
                  <a:srgbClr val="222222"/>
                </a:solidFill>
                <a:latin typeface="Oswald"/>
                <a:ea typeface="Oswald"/>
                <a:cs typeface="Oswald"/>
                <a:sym typeface="Oswald"/>
              </a:rPr>
              <a:t>emballages plus respectueux de la planète </a:t>
            </a:r>
            <a:endParaRPr>
              <a:solidFill>
                <a:srgbClr val="222222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296" name="Google Shape;296;p37"/>
          <p:cNvSpPr txBox="1"/>
          <p:nvPr/>
        </p:nvSpPr>
        <p:spPr>
          <a:xfrm>
            <a:off x="6312600" y="3681763"/>
            <a:ext cx="2831400" cy="61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GB">
                <a:solidFill>
                  <a:srgbClr val="222222"/>
                </a:solidFill>
                <a:latin typeface="Oswald"/>
                <a:ea typeface="Oswald"/>
                <a:cs typeface="Oswald"/>
                <a:sym typeface="Oswald"/>
              </a:rPr>
              <a:t>Nous accompagnons les chefs à </a:t>
            </a:r>
            <a:r>
              <a:rPr lang="en-GB" b="1">
                <a:solidFill>
                  <a:srgbClr val="222222"/>
                </a:solidFill>
                <a:latin typeface="Oswald"/>
                <a:ea typeface="Oswald"/>
                <a:cs typeface="Oswald"/>
                <a:sym typeface="Oswald"/>
              </a:rPr>
              <a:t>passer au végétal</a:t>
            </a:r>
            <a:endParaRPr>
              <a:solidFill>
                <a:srgbClr val="222222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297" name="Google Shape;297;p37"/>
          <p:cNvSpPr txBox="1"/>
          <p:nvPr/>
        </p:nvSpPr>
        <p:spPr>
          <a:xfrm>
            <a:off x="5440750" y="493475"/>
            <a:ext cx="3647700" cy="64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000" i="1">
                <a:solidFill>
                  <a:srgbClr val="222222"/>
                </a:solidFill>
                <a:latin typeface="Lobster"/>
                <a:ea typeface="Lobster"/>
                <a:cs typeface="Lobster"/>
                <a:sym typeface="Lobster"/>
              </a:rPr>
              <a:t>bien nourrir</a:t>
            </a:r>
            <a:endParaRPr sz="3000">
              <a:solidFill>
                <a:srgbClr val="222222"/>
              </a:solidFill>
              <a:latin typeface="Lobster"/>
              <a:ea typeface="Lobster"/>
              <a:cs typeface="Lobster"/>
              <a:sym typeface="Lobster"/>
            </a:endParaRPr>
          </a:p>
        </p:txBody>
      </p:sp>
      <p:sp>
        <p:nvSpPr>
          <p:cNvPr id="298" name="Google Shape;298;p37"/>
          <p:cNvSpPr/>
          <p:nvPr/>
        </p:nvSpPr>
        <p:spPr>
          <a:xfrm>
            <a:off x="1479332" y="46560"/>
            <a:ext cx="4395300" cy="53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>
                <a:solidFill>
                  <a:srgbClr val="2D693B"/>
                </a:solidFill>
                <a:latin typeface="Bebas Neue"/>
                <a:ea typeface="Bebas Neue"/>
                <a:cs typeface="Bebas Neue"/>
                <a:sym typeface="Bebas Neue"/>
              </a:rPr>
              <a:t>Engagements de marque BFS</a:t>
            </a:r>
            <a:endParaRPr sz="2400">
              <a:solidFill>
                <a:srgbClr val="2D693B"/>
              </a:solidFill>
              <a:latin typeface="Bebas Neue"/>
              <a:ea typeface="Bebas Neue"/>
              <a:cs typeface="Bebas Neue"/>
              <a:sym typeface="Bebas Neue"/>
            </a:endParaRPr>
          </a:p>
        </p:txBody>
      </p:sp>
      <p:cxnSp>
        <p:nvCxnSpPr>
          <p:cNvPr id="299" name="Google Shape;299;p37"/>
          <p:cNvCxnSpPr/>
          <p:nvPr/>
        </p:nvCxnSpPr>
        <p:spPr>
          <a:xfrm>
            <a:off x="1574775" y="1038950"/>
            <a:ext cx="3635100" cy="0"/>
          </a:xfrm>
          <a:prstGeom prst="straightConnector1">
            <a:avLst/>
          </a:prstGeom>
          <a:noFill/>
          <a:ln w="9525" cap="flat" cmpd="sng">
            <a:solidFill>
              <a:srgbClr val="22222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00" name="Google Shape;300;p37"/>
          <p:cNvCxnSpPr/>
          <p:nvPr/>
        </p:nvCxnSpPr>
        <p:spPr>
          <a:xfrm>
            <a:off x="5440750" y="1042175"/>
            <a:ext cx="3647700" cy="0"/>
          </a:xfrm>
          <a:prstGeom prst="straightConnector1">
            <a:avLst/>
          </a:prstGeom>
          <a:noFill/>
          <a:ln w="9525" cap="flat" cmpd="sng">
            <a:solidFill>
              <a:srgbClr val="222222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118</Words>
  <Application>Microsoft Office PowerPoint</Application>
  <PresentationFormat>Affichage à l'écran (16:9)</PresentationFormat>
  <Paragraphs>33</Paragraphs>
  <Slides>4</Slides>
  <Notes>4</Notes>
  <HiddenSlides>0</HiddenSlides>
  <MMClips>0</MMClips>
  <ScaleCrop>false</ScaleCrop>
  <HeadingPairs>
    <vt:vector size="6" baseType="variant">
      <vt:variant>
        <vt:lpstr>Polices utilisées</vt:lpstr>
      </vt:variant>
      <vt:variant>
        <vt:i4>6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4</vt:i4>
      </vt:variant>
    </vt:vector>
  </HeadingPairs>
  <TitlesOfParts>
    <vt:vector size="11" baseType="lpstr">
      <vt:lpstr>Arial</vt:lpstr>
      <vt:lpstr>Bebas Neue</vt:lpstr>
      <vt:lpstr>Calibri</vt:lpstr>
      <vt:lpstr>Oswald</vt:lpstr>
      <vt:lpstr>Roboto</vt:lpstr>
      <vt:lpstr>Lobster</vt:lpstr>
      <vt:lpstr>Thème Office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Anne Sophie DUPONT</dc:creator>
  <cp:lastModifiedBy>Anne Sophie DUPONT</cp:lastModifiedBy>
  <cp:revision>2</cp:revision>
  <dcterms:modified xsi:type="dcterms:W3CDTF">2020-05-22T07:58:34Z</dcterms:modified>
</cp:coreProperties>
</file>